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5"/>
    <p:sldMasterId id="2147483724" r:id="rId6"/>
    <p:sldMasterId id="2147483676" r:id="rId7"/>
    <p:sldMasterId id="2147483692" r:id="rId8"/>
  </p:sldMasterIdLst>
  <p:notesMasterIdLst>
    <p:notesMasterId r:id="rId26"/>
  </p:notesMasterIdLst>
  <p:sldIdLst>
    <p:sldId id="408" r:id="rId9"/>
    <p:sldId id="332" r:id="rId10"/>
    <p:sldId id="406" r:id="rId11"/>
    <p:sldId id="364" r:id="rId12"/>
    <p:sldId id="407" r:id="rId13"/>
    <p:sldId id="419" r:id="rId14"/>
    <p:sldId id="409" r:id="rId15"/>
    <p:sldId id="414" r:id="rId16"/>
    <p:sldId id="410" r:id="rId17"/>
    <p:sldId id="415" r:id="rId18"/>
    <p:sldId id="416" r:id="rId19"/>
    <p:sldId id="413" r:id="rId20"/>
    <p:sldId id="384" r:id="rId21"/>
    <p:sldId id="382" r:id="rId22"/>
    <p:sldId id="383" r:id="rId23"/>
    <p:sldId id="411" r:id="rId24"/>
    <p:sldId id="412" r:id="rId25"/>
  </p:sldIdLst>
  <p:sldSz cx="12192000" cy="6858000"/>
  <p:notesSz cx="6858000" cy="9144000"/>
  <p:embeddedFontLst>
    <p:embeddedFont>
      <p:font typeface="Frutiger LT Std 55 Roman" panose="020B0602020204020204" charset="0"/>
      <p:regular r:id="rId27"/>
      <p:bold r:id="rId28"/>
      <p:italic r:id="rId29"/>
      <p:boldItalic r:id="rId30"/>
    </p:embeddedFont>
    <p:embeddedFont>
      <p:font typeface="Frutiger LT Std 57 Cn" panose="020B0606020204020204" charset="0"/>
      <p:regular r:id="rId31"/>
      <p:bold r:id="rId32"/>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468227ED-5119-4718-BF19-D5116F8F4C60}">
          <p14:sldIdLst>
            <p14:sldId id="408"/>
            <p14:sldId id="332"/>
            <p14:sldId id="406"/>
            <p14:sldId id="364"/>
            <p14:sldId id="407"/>
            <p14:sldId id="419"/>
            <p14:sldId id="409"/>
            <p14:sldId id="414"/>
            <p14:sldId id="410"/>
            <p14:sldId id="415"/>
            <p14:sldId id="416"/>
            <p14:sldId id="413"/>
            <p14:sldId id="384"/>
            <p14:sldId id="382"/>
            <p14:sldId id="383"/>
            <p14:sldId id="411"/>
            <p14:sldId id="4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4CC915-99BE-DAD8-7F4A-80DE80195BD0}" name="Elmar Naber" initials="EN" userId="S::e.naber@drenthe.nl::07513d68-1c45-4700-908f-389679782220" providerId="AD"/>
  <p188:author id="{F0441124-E694-2447-FD09-26F47DD173BF}" name="sil jellema" initials="sj" userId="e12501e8d8f71644" providerId="Windows Live"/>
  <p188:author id="{C200224B-7762-ACFE-15C1-14682DDF7BA3}" name="Peter Perey | KplusV" initials="PP" userId="S::P.Perey@kplusv.nl::2d46cb52-da88-4fdc-9a09-ca8a5d59bd39" providerId="AD"/>
  <p188:author id="{1E4BFBDB-8C43-0277-A792-A47C6F04C281}" name="Irin Bouwman" initials="IB" userId="S::i.bouwman@drenthe.nl::bd6fe15f-a35f-4797-92a2-ea220deabe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5C5"/>
    <a:srgbClr val="027BC1"/>
    <a:srgbClr val="CED4D4"/>
    <a:srgbClr val="B2B2B2"/>
    <a:srgbClr val="007BBE"/>
    <a:srgbClr val="F5F2FF"/>
    <a:srgbClr val="017BBF"/>
    <a:srgbClr val="017BC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53E5C-C322-42D4-96E5-ADA4E855F56E}" v="290" dt="2025-09-03T12:57:31.709"/>
  </p1510:revLst>
</p1510:revInfo>
</file>

<file path=ppt/tableStyles.xml><?xml version="1.0" encoding="utf-8"?>
<a:tblStyleLst xmlns:a="http://schemas.openxmlformats.org/drawingml/2006/main" def="{5C22544A-7EE6-4342-B048-85BDC9FD1C3A}">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6.fntdata"/><Relationship Id="rId37"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5.fntdata"/><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4B458D-1977-DE41-8FBF-8FFB78EB96FC}" type="doc">
      <dgm:prSet loTypeId="urn:microsoft.com/office/officeart/2005/8/layout/vProcess5" loCatId="list" qsTypeId="urn:microsoft.com/office/officeart/2005/8/quickstyle/simple1" qsCatId="simple" csTypeId="urn:microsoft.com/office/officeart/2005/8/colors/accent1_2" csCatId="accent1" phldr="1"/>
      <dgm:spPr/>
      <dgm:t>
        <a:bodyPr/>
        <a:lstStyle/>
        <a:p>
          <a:endParaRPr lang="nl-NL"/>
        </a:p>
      </dgm:t>
    </dgm:pt>
    <dgm:pt modelId="{D3E31DB4-B047-414F-BC86-94A62A67F02D}">
      <dgm:prSet custT="1"/>
      <dgm:spPr>
        <a:solidFill>
          <a:srgbClr val="017BBF"/>
        </a:solidFill>
      </dgm:spPr>
      <dgm:t>
        <a:bodyPr/>
        <a:lstStyle/>
        <a:p>
          <a:r>
            <a:rPr lang="nl-NL" sz="1800" b="1" i="0" u="none" noProof="0"/>
            <a:t>1. WAT: </a:t>
          </a:r>
          <a:r>
            <a:rPr lang="nl-NL" sz="1800" b="0" i="0" u="none" noProof="0"/>
            <a:t>een slim gestuurd, decentraal energiesysteem waarmee aantoonbaar de lokale energie-infrastructuur wordt ontlast en/of versterkt.</a:t>
          </a:r>
          <a:endParaRPr lang="nl-NL" sz="1800" b="0" i="0" noProof="0"/>
        </a:p>
      </dgm:t>
    </dgm:pt>
    <dgm:pt modelId="{C8213472-EEAB-8445-9B9C-9022579C7E49}" type="parTrans" cxnId="{A17BA406-B517-F040-A574-BAF3CC8519A9}">
      <dgm:prSet/>
      <dgm:spPr/>
      <dgm:t>
        <a:bodyPr/>
        <a:lstStyle/>
        <a:p>
          <a:endParaRPr lang="nl-NL"/>
        </a:p>
      </dgm:t>
    </dgm:pt>
    <dgm:pt modelId="{18E41556-C02C-CF40-B4EB-7D073CE443C7}" type="sibTrans" cxnId="{A17BA406-B517-F040-A574-BAF3CC8519A9}">
      <dgm:prSet/>
      <dgm:spPr>
        <a:solidFill>
          <a:schemeClr val="tx1">
            <a:lumMod val="85000"/>
            <a:alpha val="90000"/>
          </a:schemeClr>
        </a:solidFill>
        <a:ln>
          <a:solidFill>
            <a:schemeClr val="bg1">
              <a:lumMod val="50000"/>
              <a:lumOff val="50000"/>
              <a:alpha val="90000"/>
            </a:schemeClr>
          </a:solidFill>
        </a:ln>
      </dgm:spPr>
      <dgm:t>
        <a:bodyPr/>
        <a:lstStyle/>
        <a:p>
          <a:endParaRPr lang="nl-NL" noProof="0"/>
        </a:p>
      </dgm:t>
    </dgm:pt>
    <dgm:pt modelId="{968C3C62-460F-344B-B758-125A0CB5DCA9}">
      <dgm:prSet custT="1"/>
      <dgm:spPr>
        <a:solidFill>
          <a:srgbClr val="017BC0"/>
        </a:solidFill>
      </dgm:spPr>
      <dgm:t>
        <a:bodyPr/>
        <a:lstStyle/>
        <a:p>
          <a:r>
            <a:rPr lang="nl-NL" sz="1800" b="1" i="0" u="none" noProof="0"/>
            <a:t>2. HOE: </a:t>
          </a:r>
          <a:r>
            <a:rPr lang="nl-NL" sz="1800" b="0" i="0" u="none" noProof="0"/>
            <a:t>vraag en aanbod van energie lokaal in balans brengen (combinaties van meerdere energiedragers)</a:t>
          </a:r>
          <a:endParaRPr lang="nl-NL" sz="1400" b="0" noProof="0"/>
        </a:p>
      </dgm:t>
    </dgm:pt>
    <dgm:pt modelId="{6172D0ED-7704-3848-B963-BAAEA714B998}" type="parTrans" cxnId="{C0B77467-58F1-C941-B3AE-9387618A4A58}">
      <dgm:prSet/>
      <dgm:spPr/>
      <dgm:t>
        <a:bodyPr/>
        <a:lstStyle/>
        <a:p>
          <a:endParaRPr lang="nl-NL"/>
        </a:p>
      </dgm:t>
    </dgm:pt>
    <dgm:pt modelId="{1AF1D091-9671-A743-B788-EE36F5073EF5}" type="sibTrans" cxnId="{C0B77467-58F1-C941-B3AE-9387618A4A58}">
      <dgm:prSet/>
      <dgm:spPr>
        <a:solidFill>
          <a:schemeClr val="tx1">
            <a:lumMod val="85000"/>
            <a:alpha val="90000"/>
          </a:schemeClr>
        </a:solidFill>
        <a:ln>
          <a:solidFill>
            <a:schemeClr val="bg1">
              <a:lumMod val="50000"/>
              <a:lumOff val="50000"/>
              <a:alpha val="90000"/>
            </a:schemeClr>
          </a:solidFill>
        </a:ln>
      </dgm:spPr>
      <dgm:t>
        <a:bodyPr/>
        <a:lstStyle/>
        <a:p>
          <a:endParaRPr lang="nl-NL" noProof="0"/>
        </a:p>
      </dgm:t>
    </dgm:pt>
    <dgm:pt modelId="{46747CF3-82B2-F047-8FF7-3A45F79E9DBE}">
      <dgm:prSet custT="1"/>
      <dgm:spPr>
        <a:solidFill>
          <a:srgbClr val="027BC1"/>
        </a:solidFill>
      </dgm:spPr>
      <dgm:t>
        <a:bodyPr/>
        <a:lstStyle/>
        <a:p>
          <a:r>
            <a:rPr lang="nl-NL" sz="1800" b="1" i="0" u="none" noProof="0" dirty="0"/>
            <a:t>3. WIE: </a:t>
          </a:r>
          <a:r>
            <a:rPr lang="nl-NL" sz="1800" b="0" i="0" u="none" noProof="0" dirty="0"/>
            <a:t>formele samenwerking van drie of meer partijen, organisatievorm en afspraken vastgelegd in een groepscontract of soortgelijk.</a:t>
          </a:r>
          <a:endParaRPr lang="nl-NL" sz="1400" b="0" noProof="0" dirty="0"/>
        </a:p>
      </dgm:t>
    </dgm:pt>
    <dgm:pt modelId="{11AB8045-C4DD-3B49-B9E4-9046AD0028C1}" type="parTrans" cxnId="{0F4CC5A6-CD2C-5346-8D7D-4809B6A9B152}">
      <dgm:prSet/>
      <dgm:spPr/>
      <dgm:t>
        <a:bodyPr/>
        <a:lstStyle/>
        <a:p>
          <a:endParaRPr lang="nl-NL"/>
        </a:p>
      </dgm:t>
    </dgm:pt>
    <dgm:pt modelId="{CBB4D5D0-9A5D-BB49-AF55-C8963CFDF73A}" type="sibTrans" cxnId="{0F4CC5A6-CD2C-5346-8D7D-4809B6A9B152}">
      <dgm:prSet/>
      <dgm:spPr/>
      <dgm:t>
        <a:bodyPr/>
        <a:lstStyle/>
        <a:p>
          <a:endParaRPr lang="nl-NL"/>
        </a:p>
      </dgm:t>
    </dgm:pt>
    <dgm:pt modelId="{5E05380E-5E48-1148-8BA9-F3870CB30415}" type="pres">
      <dgm:prSet presAssocID="{584B458D-1977-DE41-8FBF-8FFB78EB96FC}" presName="outerComposite" presStyleCnt="0">
        <dgm:presLayoutVars>
          <dgm:chMax val="5"/>
          <dgm:dir/>
          <dgm:resizeHandles val="exact"/>
        </dgm:presLayoutVars>
      </dgm:prSet>
      <dgm:spPr/>
    </dgm:pt>
    <dgm:pt modelId="{B68BADD0-C05D-764D-907B-2D0252CE3E7F}" type="pres">
      <dgm:prSet presAssocID="{584B458D-1977-DE41-8FBF-8FFB78EB96FC}" presName="dummyMaxCanvas" presStyleCnt="0">
        <dgm:presLayoutVars/>
      </dgm:prSet>
      <dgm:spPr/>
    </dgm:pt>
    <dgm:pt modelId="{8A72F1CB-C560-1E4C-A231-BD0586D2CFA6}" type="pres">
      <dgm:prSet presAssocID="{584B458D-1977-DE41-8FBF-8FFB78EB96FC}" presName="ThreeNodes_1" presStyleLbl="node1" presStyleIdx="0" presStyleCnt="3" custScaleY="76096">
        <dgm:presLayoutVars>
          <dgm:bulletEnabled val="1"/>
        </dgm:presLayoutVars>
      </dgm:prSet>
      <dgm:spPr/>
    </dgm:pt>
    <dgm:pt modelId="{02BDAF37-C785-AB4A-8595-95579C556D28}" type="pres">
      <dgm:prSet presAssocID="{584B458D-1977-DE41-8FBF-8FFB78EB96FC}" presName="ThreeNodes_2" presStyleLbl="node1" presStyleIdx="1" presStyleCnt="3" custScaleY="76096">
        <dgm:presLayoutVars>
          <dgm:bulletEnabled val="1"/>
        </dgm:presLayoutVars>
      </dgm:prSet>
      <dgm:spPr/>
    </dgm:pt>
    <dgm:pt modelId="{152A676D-BC2E-2C4E-B947-8B65D183EDDE}" type="pres">
      <dgm:prSet presAssocID="{584B458D-1977-DE41-8FBF-8FFB78EB96FC}" presName="ThreeNodes_3" presStyleLbl="node1" presStyleIdx="2" presStyleCnt="3" custScaleY="76096">
        <dgm:presLayoutVars>
          <dgm:bulletEnabled val="1"/>
        </dgm:presLayoutVars>
      </dgm:prSet>
      <dgm:spPr/>
    </dgm:pt>
    <dgm:pt modelId="{77588F68-DFF0-0E4D-B61E-1F3256D4932B}" type="pres">
      <dgm:prSet presAssocID="{584B458D-1977-DE41-8FBF-8FFB78EB96FC}" presName="ThreeConn_1-2" presStyleLbl="fgAccFollowNode1" presStyleIdx="0" presStyleCnt="2" custScaleX="54429" custScaleY="69084">
        <dgm:presLayoutVars>
          <dgm:bulletEnabled val="1"/>
        </dgm:presLayoutVars>
      </dgm:prSet>
      <dgm:spPr/>
    </dgm:pt>
    <dgm:pt modelId="{D8DB9536-DE18-8D4D-B791-8ABB242E269E}" type="pres">
      <dgm:prSet presAssocID="{584B458D-1977-DE41-8FBF-8FFB78EB96FC}" presName="ThreeConn_2-3" presStyleLbl="fgAccFollowNode1" presStyleIdx="1" presStyleCnt="2" custScaleX="58898" custScaleY="74909">
        <dgm:presLayoutVars>
          <dgm:bulletEnabled val="1"/>
        </dgm:presLayoutVars>
      </dgm:prSet>
      <dgm:spPr/>
    </dgm:pt>
    <dgm:pt modelId="{9C13BFDE-843B-AA41-AA4C-4B0DA805C823}" type="pres">
      <dgm:prSet presAssocID="{584B458D-1977-DE41-8FBF-8FFB78EB96FC}" presName="ThreeNodes_1_text" presStyleLbl="node1" presStyleIdx="2" presStyleCnt="3">
        <dgm:presLayoutVars>
          <dgm:bulletEnabled val="1"/>
        </dgm:presLayoutVars>
      </dgm:prSet>
      <dgm:spPr/>
    </dgm:pt>
    <dgm:pt modelId="{445F6FF1-A0FF-2943-B4FC-271CBA0CFE3A}" type="pres">
      <dgm:prSet presAssocID="{584B458D-1977-DE41-8FBF-8FFB78EB96FC}" presName="ThreeNodes_2_text" presStyleLbl="node1" presStyleIdx="2" presStyleCnt="3">
        <dgm:presLayoutVars>
          <dgm:bulletEnabled val="1"/>
        </dgm:presLayoutVars>
      </dgm:prSet>
      <dgm:spPr/>
    </dgm:pt>
    <dgm:pt modelId="{D6BAD226-2439-3345-AA03-3F492B8E7606}" type="pres">
      <dgm:prSet presAssocID="{584B458D-1977-DE41-8FBF-8FFB78EB96FC}" presName="ThreeNodes_3_text" presStyleLbl="node1" presStyleIdx="2" presStyleCnt="3">
        <dgm:presLayoutVars>
          <dgm:bulletEnabled val="1"/>
        </dgm:presLayoutVars>
      </dgm:prSet>
      <dgm:spPr/>
    </dgm:pt>
  </dgm:ptLst>
  <dgm:cxnLst>
    <dgm:cxn modelId="{A17BA406-B517-F040-A574-BAF3CC8519A9}" srcId="{584B458D-1977-DE41-8FBF-8FFB78EB96FC}" destId="{D3E31DB4-B047-414F-BC86-94A62A67F02D}" srcOrd="0" destOrd="0" parTransId="{C8213472-EEAB-8445-9B9C-9022579C7E49}" sibTransId="{18E41556-C02C-CF40-B4EB-7D073CE443C7}"/>
    <dgm:cxn modelId="{9C779818-5E81-A44B-8E5C-77C7F0F8A638}" type="presOf" srcId="{46747CF3-82B2-F047-8FF7-3A45F79E9DBE}" destId="{D6BAD226-2439-3345-AA03-3F492B8E7606}" srcOrd="1" destOrd="0" presId="urn:microsoft.com/office/officeart/2005/8/layout/vProcess5"/>
    <dgm:cxn modelId="{68D0BC5C-96B9-7346-9C62-56967CDCC7B7}" type="presOf" srcId="{968C3C62-460F-344B-B758-125A0CB5DCA9}" destId="{445F6FF1-A0FF-2943-B4FC-271CBA0CFE3A}" srcOrd="1" destOrd="0" presId="urn:microsoft.com/office/officeart/2005/8/layout/vProcess5"/>
    <dgm:cxn modelId="{C0B77467-58F1-C941-B3AE-9387618A4A58}" srcId="{584B458D-1977-DE41-8FBF-8FFB78EB96FC}" destId="{968C3C62-460F-344B-B758-125A0CB5DCA9}" srcOrd="1" destOrd="0" parTransId="{6172D0ED-7704-3848-B963-BAAEA714B998}" sibTransId="{1AF1D091-9671-A743-B788-EE36F5073EF5}"/>
    <dgm:cxn modelId="{B7395C6B-AB28-2241-AB72-A386A32CC305}" type="presOf" srcId="{D3E31DB4-B047-414F-BC86-94A62A67F02D}" destId="{8A72F1CB-C560-1E4C-A231-BD0586D2CFA6}" srcOrd="0" destOrd="0" presId="urn:microsoft.com/office/officeart/2005/8/layout/vProcess5"/>
    <dgm:cxn modelId="{56BFFC4F-28AD-4C42-B3C1-B91F7D7854B6}" type="presOf" srcId="{1AF1D091-9671-A743-B788-EE36F5073EF5}" destId="{D8DB9536-DE18-8D4D-B791-8ABB242E269E}" srcOrd="0" destOrd="0" presId="urn:microsoft.com/office/officeart/2005/8/layout/vProcess5"/>
    <dgm:cxn modelId="{939D7471-5B97-9742-9D7F-5763D711D390}" type="presOf" srcId="{18E41556-C02C-CF40-B4EB-7D073CE443C7}" destId="{77588F68-DFF0-0E4D-B61E-1F3256D4932B}" srcOrd="0" destOrd="0" presId="urn:microsoft.com/office/officeart/2005/8/layout/vProcess5"/>
    <dgm:cxn modelId="{5665118E-4CDD-DD46-AF96-944F0D324F8D}" type="presOf" srcId="{46747CF3-82B2-F047-8FF7-3A45F79E9DBE}" destId="{152A676D-BC2E-2C4E-B947-8B65D183EDDE}" srcOrd="0" destOrd="0" presId="urn:microsoft.com/office/officeart/2005/8/layout/vProcess5"/>
    <dgm:cxn modelId="{0F4CC5A6-CD2C-5346-8D7D-4809B6A9B152}" srcId="{584B458D-1977-DE41-8FBF-8FFB78EB96FC}" destId="{46747CF3-82B2-F047-8FF7-3A45F79E9DBE}" srcOrd="2" destOrd="0" parTransId="{11AB8045-C4DD-3B49-B9E4-9046AD0028C1}" sibTransId="{CBB4D5D0-9A5D-BB49-AF55-C8963CFDF73A}"/>
    <dgm:cxn modelId="{5F2AEBA8-32FE-F847-AB4B-8BBA7AB77550}" type="presOf" srcId="{D3E31DB4-B047-414F-BC86-94A62A67F02D}" destId="{9C13BFDE-843B-AA41-AA4C-4B0DA805C823}" srcOrd="1" destOrd="0" presId="urn:microsoft.com/office/officeart/2005/8/layout/vProcess5"/>
    <dgm:cxn modelId="{8DB1B5E3-2548-1A40-9E66-18AD8C7B187A}" type="presOf" srcId="{584B458D-1977-DE41-8FBF-8FFB78EB96FC}" destId="{5E05380E-5E48-1148-8BA9-F3870CB30415}" srcOrd="0" destOrd="0" presId="urn:microsoft.com/office/officeart/2005/8/layout/vProcess5"/>
    <dgm:cxn modelId="{6A4CE2EE-4680-A64C-A439-6965BA4D45A1}" type="presOf" srcId="{968C3C62-460F-344B-B758-125A0CB5DCA9}" destId="{02BDAF37-C785-AB4A-8595-95579C556D28}" srcOrd="0" destOrd="0" presId="urn:microsoft.com/office/officeart/2005/8/layout/vProcess5"/>
    <dgm:cxn modelId="{07491DEB-8587-D742-B08C-3E979D00ED8A}" type="presParOf" srcId="{5E05380E-5E48-1148-8BA9-F3870CB30415}" destId="{B68BADD0-C05D-764D-907B-2D0252CE3E7F}" srcOrd="0" destOrd="0" presId="urn:microsoft.com/office/officeart/2005/8/layout/vProcess5"/>
    <dgm:cxn modelId="{B330A40B-FE6F-6345-8AEE-A0574723B3F4}" type="presParOf" srcId="{5E05380E-5E48-1148-8BA9-F3870CB30415}" destId="{8A72F1CB-C560-1E4C-A231-BD0586D2CFA6}" srcOrd="1" destOrd="0" presId="urn:microsoft.com/office/officeart/2005/8/layout/vProcess5"/>
    <dgm:cxn modelId="{BF1C7367-5F20-F640-A2BE-1682F159F24E}" type="presParOf" srcId="{5E05380E-5E48-1148-8BA9-F3870CB30415}" destId="{02BDAF37-C785-AB4A-8595-95579C556D28}" srcOrd="2" destOrd="0" presId="urn:microsoft.com/office/officeart/2005/8/layout/vProcess5"/>
    <dgm:cxn modelId="{E2E3505A-6286-9840-A885-753E5C77880F}" type="presParOf" srcId="{5E05380E-5E48-1148-8BA9-F3870CB30415}" destId="{152A676D-BC2E-2C4E-B947-8B65D183EDDE}" srcOrd="3" destOrd="0" presId="urn:microsoft.com/office/officeart/2005/8/layout/vProcess5"/>
    <dgm:cxn modelId="{06D8CCD8-B19F-C949-813B-39E3CE5E2BC7}" type="presParOf" srcId="{5E05380E-5E48-1148-8BA9-F3870CB30415}" destId="{77588F68-DFF0-0E4D-B61E-1F3256D4932B}" srcOrd="4" destOrd="0" presId="urn:microsoft.com/office/officeart/2005/8/layout/vProcess5"/>
    <dgm:cxn modelId="{74C96420-E611-2743-A7E2-62FB21B631EB}" type="presParOf" srcId="{5E05380E-5E48-1148-8BA9-F3870CB30415}" destId="{D8DB9536-DE18-8D4D-B791-8ABB242E269E}" srcOrd="5" destOrd="0" presId="urn:microsoft.com/office/officeart/2005/8/layout/vProcess5"/>
    <dgm:cxn modelId="{9024A539-897F-0D4B-95B3-DBFA6A5AC250}" type="presParOf" srcId="{5E05380E-5E48-1148-8BA9-F3870CB30415}" destId="{9C13BFDE-843B-AA41-AA4C-4B0DA805C823}" srcOrd="6" destOrd="0" presId="urn:microsoft.com/office/officeart/2005/8/layout/vProcess5"/>
    <dgm:cxn modelId="{E57EDE14-45FE-7845-9970-16B0313CC63A}" type="presParOf" srcId="{5E05380E-5E48-1148-8BA9-F3870CB30415}" destId="{445F6FF1-A0FF-2943-B4FC-271CBA0CFE3A}" srcOrd="7" destOrd="0" presId="urn:microsoft.com/office/officeart/2005/8/layout/vProcess5"/>
    <dgm:cxn modelId="{25AABD1E-44EC-1448-90BD-1B2219E107D4}" type="presParOf" srcId="{5E05380E-5E48-1148-8BA9-F3870CB30415}" destId="{D6BAD226-2439-3345-AA03-3F492B8E7606}"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0BCB46-07F6-CB4D-808A-CE43F9D57003}" type="doc">
      <dgm:prSet loTypeId="urn:microsoft.com/office/officeart/2005/8/layout/hList2" loCatId="list" qsTypeId="urn:microsoft.com/office/officeart/2005/8/quickstyle/simple1" qsCatId="simple" csTypeId="urn:microsoft.com/office/officeart/2005/8/colors/accent2_2" csCatId="accent2" phldr="1"/>
      <dgm:spPr/>
      <dgm:t>
        <a:bodyPr/>
        <a:lstStyle/>
        <a:p>
          <a:endParaRPr lang="nl-NL"/>
        </a:p>
      </dgm:t>
    </dgm:pt>
    <dgm:pt modelId="{60DE8B14-9B28-8B43-8F64-F0A33A094D2E}">
      <dgm:prSet custT="1"/>
      <dgm:spPr>
        <a:solidFill>
          <a:srgbClr val="1485C5"/>
        </a:solidFill>
      </dgm:spPr>
      <dgm:t>
        <a:bodyPr/>
        <a:lstStyle/>
        <a:p>
          <a:r>
            <a:rPr lang="nl-NL" sz="1800" b="1" i="0" baseline="0" dirty="0"/>
            <a:t>Voorverkenning</a:t>
          </a:r>
          <a:endParaRPr lang="nl-NL" sz="500" b="1" dirty="0"/>
        </a:p>
      </dgm:t>
    </dgm:pt>
    <dgm:pt modelId="{D549FB21-D654-2643-A0B0-405A2F3EA9C2}" type="parTrans" cxnId="{7F533BF9-E636-E44B-9D67-2D3122D0C9AF}">
      <dgm:prSet/>
      <dgm:spPr/>
      <dgm:t>
        <a:bodyPr/>
        <a:lstStyle/>
        <a:p>
          <a:endParaRPr lang="nl-NL"/>
        </a:p>
      </dgm:t>
    </dgm:pt>
    <dgm:pt modelId="{41084390-5DAC-1840-B4C4-C3485AE0F014}" type="sibTrans" cxnId="{7F533BF9-E636-E44B-9D67-2D3122D0C9AF}">
      <dgm:prSet/>
      <dgm:spPr/>
      <dgm:t>
        <a:bodyPr/>
        <a:lstStyle/>
        <a:p>
          <a:endParaRPr lang="nl-NL"/>
        </a:p>
      </dgm:t>
    </dgm:pt>
    <dgm:pt modelId="{D7140773-9741-874B-88E9-49A1680F8062}">
      <dgm:prSet custT="1"/>
      <dgm:spPr>
        <a:solidFill>
          <a:srgbClr val="1485C5"/>
        </a:solidFill>
      </dgm:spPr>
      <dgm:t>
        <a:bodyPr/>
        <a:lstStyle/>
        <a:p>
          <a:r>
            <a:rPr lang="nl-NL" sz="1800" b="1" i="0" baseline="0" dirty="0"/>
            <a:t>Verkenning</a:t>
          </a:r>
          <a:endParaRPr lang="nl-NL" sz="1800" b="1" dirty="0"/>
        </a:p>
      </dgm:t>
    </dgm:pt>
    <dgm:pt modelId="{B179B303-F107-FC41-B813-ABCA8CBB9014}" type="parTrans" cxnId="{50EE469F-98CF-294F-9140-C5DF33DB857F}">
      <dgm:prSet/>
      <dgm:spPr/>
      <dgm:t>
        <a:bodyPr/>
        <a:lstStyle/>
        <a:p>
          <a:endParaRPr lang="nl-NL"/>
        </a:p>
      </dgm:t>
    </dgm:pt>
    <dgm:pt modelId="{2253A2EF-423A-3143-9859-8E2EFFE09303}" type="sibTrans" cxnId="{50EE469F-98CF-294F-9140-C5DF33DB857F}">
      <dgm:prSet/>
      <dgm:spPr/>
      <dgm:t>
        <a:bodyPr/>
        <a:lstStyle/>
        <a:p>
          <a:endParaRPr lang="nl-NL"/>
        </a:p>
      </dgm:t>
    </dgm:pt>
    <dgm:pt modelId="{75DBB07E-C0E9-5C41-974F-1BCF11174664}">
      <dgm:prSet custT="1"/>
      <dgm:spPr>
        <a:solidFill>
          <a:srgbClr val="1485C5"/>
        </a:solidFill>
      </dgm:spPr>
      <dgm:t>
        <a:bodyPr/>
        <a:lstStyle/>
        <a:p>
          <a:r>
            <a:rPr lang="nl-NL" sz="1800" b="1" i="0" baseline="0"/>
            <a:t>Plan</a:t>
          </a:r>
          <a:r>
            <a:rPr lang="nl-NL" sz="1800" b="0" i="0" baseline="0"/>
            <a:t> </a:t>
          </a:r>
          <a:r>
            <a:rPr lang="nl-NL" sz="1800" b="1" i="0" baseline="0"/>
            <a:t>&amp;</a:t>
          </a:r>
          <a:r>
            <a:rPr lang="nl-NL" sz="1800" b="0" i="0" baseline="0"/>
            <a:t> </a:t>
          </a:r>
          <a:r>
            <a:rPr lang="nl-NL" sz="1800" b="1" i="0" baseline="0"/>
            <a:t>Ontwerp</a:t>
          </a:r>
          <a:endParaRPr lang="nl-NL" sz="1800" b="1"/>
        </a:p>
      </dgm:t>
    </dgm:pt>
    <dgm:pt modelId="{563B3728-F199-D04F-94D9-74ABAA1F2E24}" type="parTrans" cxnId="{4EA5E382-0596-A446-8A41-73E2028846A2}">
      <dgm:prSet/>
      <dgm:spPr/>
      <dgm:t>
        <a:bodyPr/>
        <a:lstStyle/>
        <a:p>
          <a:endParaRPr lang="nl-NL"/>
        </a:p>
      </dgm:t>
    </dgm:pt>
    <dgm:pt modelId="{5C4D4AF3-0571-0B47-ABB9-6D5DFA33FB52}" type="sibTrans" cxnId="{4EA5E382-0596-A446-8A41-73E2028846A2}">
      <dgm:prSet/>
      <dgm:spPr/>
      <dgm:t>
        <a:bodyPr/>
        <a:lstStyle/>
        <a:p>
          <a:endParaRPr lang="nl-NL"/>
        </a:p>
      </dgm:t>
    </dgm:pt>
    <dgm:pt modelId="{0DC9EB61-7B20-A941-8703-1A9D3448FEEA}">
      <dgm:prSet custT="1"/>
      <dgm:spPr>
        <a:solidFill>
          <a:srgbClr val="1485C5"/>
        </a:solidFill>
      </dgm:spPr>
      <dgm:t>
        <a:bodyPr/>
        <a:lstStyle/>
        <a:p>
          <a:r>
            <a:rPr lang="nl-NL" sz="1800" b="1" i="0" baseline="0"/>
            <a:t>Realisatie &amp; exploitatie</a:t>
          </a:r>
          <a:endParaRPr lang="nl-NL" sz="500" b="1"/>
        </a:p>
      </dgm:t>
    </dgm:pt>
    <dgm:pt modelId="{9219C356-C8A1-4840-8EE6-9CF75384F511}" type="parTrans" cxnId="{599E4624-2804-004E-BD12-79F4A5D0A906}">
      <dgm:prSet/>
      <dgm:spPr/>
      <dgm:t>
        <a:bodyPr/>
        <a:lstStyle/>
        <a:p>
          <a:endParaRPr lang="nl-NL"/>
        </a:p>
      </dgm:t>
    </dgm:pt>
    <dgm:pt modelId="{45080E54-F007-4C45-9B89-15FC05256165}" type="sibTrans" cxnId="{599E4624-2804-004E-BD12-79F4A5D0A906}">
      <dgm:prSet/>
      <dgm:spPr/>
      <dgm:t>
        <a:bodyPr/>
        <a:lstStyle/>
        <a:p>
          <a:endParaRPr lang="nl-NL"/>
        </a:p>
      </dgm:t>
    </dgm:pt>
    <dgm:pt modelId="{7CA36FA1-3AF6-4F47-B2AB-6D3A8599196F}">
      <dgm:prSet custT="1"/>
      <dgm:spPr>
        <a:solidFill>
          <a:schemeClr val="tx1"/>
        </a:solidFill>
        <a:ln w="31750">
          <a:solidFill>
            <a:srgbClr val="1485C5"/>
          </a:solidFill>
        </a:ln>
      </dgm:spPr>
      <dgm:t>
        <a:bodyPr/>
        <a:lstStyle/>
        <a:p>
          <a:r>
            <a:rPr lang="nl-NL" sz="1400" b="1" kern="1200" noProof="0" dirty="0">
              <a:solidFill>
                <a:schemeClr val="bg1"/>
              </a:solidFill>
            </a:rPr>
            <a:t>Ondersteuning:</a:t>
          </a:r>
          <a:endParaRPr lang="nl-NL" sz="1400" kern="1200" dirty="0">
            <a:solidFill>
              <a:schemeClr val="bg1"/>
            </a:solidFill>
          </a:endParaRPr>
        </a:p>
      </dgm:t>
    </dgm:pt>
    <dgm:pt modelId="{8B304F52-78B7-734E-BD06-ED6FC2FA93BA}" type="parTrans" cxnId="{723FB472-C81A-6C46-BCE5-ED578B9C6E08}">
      <dgm:prSet/>
      <dgm:spPr/>
      <dgm:t>
        <a:bodyPr/>
        <a:lstStyle/>
        <a:p>
          <a:endParaRPr lang="nl-NL"/>
        </a:p>
      </dgm:t>
    </dgm:pt>
    <dgm:pt modelId="{24D8E264-07BD-6744-B38F-232A419415D7}" type="sibTrans" cxnId="{723FB472-C81A-6C46-BCE5-ED578B9C6E08}">
      <dgm:prSet/>
      <dgm:spPr/>
      <dgm:t>
        <a:bodyPr/>
        <a:lstStyle/>
        <a:p>
          <a:endParaRPr lang="nl-NL"/>
        </a:p>
      </dgm:t>
    </dgm:pt>
    <dgm:pt modelId="{59BB6905-76A5-1743-BE72-F764C19F80BD}">
      <dgm:prSet custT="1"/>
      <dgm:spPr>
        <a:solidFill>
          <a:schemeClr val="tx1"/>
        </a:solidFill>
        <a:ln w="31750">
          <a:solidFill>
            <a:srgbClr val="1485C5"/>
          </a:solidFill>
        </a:ln>
      </dgm:spPr>
      <dgm:t>
        <a:bodyPr/>
        <a:lstStyle/>
        <a:p>
          <a:r>
            <a:rPr lang="nl-NL" sz="1400" kern="1200" noProof="0">
              <a:solidFill>
                <a:schemeClr val="bg1"/>
              </a:solidFill>
            </a:rPr>
            <a:t>Hulp van </a:t>
          </a:r>
          <a:r>
            <a:rPr lang="nl-NL" sz="1400" b="1" kern="1200" noProof="0">
              <a:solidFill>
                <a:srgbClr val="027BC1"/>
              </a:solidFill>
            </a:rPr>
            <a:t>provinciale</a:t>
          </a:r>
          <a:r>
            <a:rPr lang="nl-NL" sz="1400" b="1" kern="1200" noProof="0">
              <a:solidFill>
                <a:schemeClr val="bg1"/>
              </a:solidFill>
            </a:rPr>
            <a:t> </a:t>
          </a:r>
          <a:r>
            <a:rPr lang="nl-NL" sz="1400" b="1" kern="1200" noProof="0">
              <a:solidFill>
                <a:srgbClr val="027BC1"/>
              </a:solidFill>
            </a:rPr>
            <a:t>aanjagers</a:t>
          </a:r>
          <a:r>
            <a:rPr lang="nl-NL" sz="1400" b="1" kern="1200" noProof="0">
              <a:solidFill>
                <a:schemeClr val="bg1"/>
              </a:solidFill>
            </a:rPr>
            <a:t> </a:t>
          </a:r>
          <a:r>
            <a:rPr lang="nl-NL" sz="1400" kern="1200" noProof="0">
              <a:solidFill>
                <a:schemeClr val="bg1"/>
              </a:solidFill>
            </a:rPr>
            <a:t>(PVB en Werklandschappen van de toekomst)</a:t>
          </a:r>
        </a:p>
      </dgm:t>
    </dgm:pt>
    <dgm:pt modelId="{430684BF-DB55-7C4D-8DB4-C26E2A3E11D0}" type="parTrans" cxnId="{9032DFCB-BF3A-1342-B106-403112196E59}">
      <dgm:prSet/>
      <dgm:spPr/>
      <dgm:t>
        <a:bodyPr/>
        <a:lstStyle/>
        <a:p>
          <a:endParaRPr lang="nl-NL"/>
        </a:p>
      </dgm:t>
    </dgm:pt>
    <dgm:pt modelId="{360F54EC-922E-474B-89D1-9B920A590E98}" type="sibTrans" cxnId="{9032DFCB-BF3A-1342-B106-403112196E59}">
      <dgm:prSet/>
      <dgm:spPr/>
      <dgm:t>
        <a:bodyPr/>
        <a:lstStyle/>
        <a:p>
          <a:endParaRPr lang="nl-NL"/>
        </a:p>
      </dgm:t>
    </dgm:pt>
    <dgm:pt modelId="{3D922C50-6A0B-CB4F-AA38-DED90CF35146}">
      <dgm:prSet custT="1"/>
      <dgm:spPr>
        <a:solidFill>
          <a:schemeClr val="tx1"/>
        </a:solidFill>
        <a:ln w="31750">
          <a:solidFill>
            <a:srgbClr val="027BC1"/>
          </a:solidFill>
        </a:ln>
      </dgm:spPr>
      <dgm:t>
        <a:bodyPr/>
        <a:lstStyle/>
        <a:p>
          <a:r>
            <a:rPr lang="nl-NL" sz="1400" b="1" kern="1200" noProof="0" dirty="0">
              <a:solidFill>
                <a:schemeClr val="bg1"/>
              </a:solidFill>
            </a:rPr>
            <a:t>Ondersteuning:</a:t>
          </a:r>
          <a:endParaRPr lang="nl-NL" sz="1400" kern="1200" dirty="0">
            <a:solidFill>
              <a:schemeClr val="bg1"/>
            </a:solidFill>
          </a:endParaRPr>
        </a:p>
      </dgm:t>
    </dgm:pt>
    <dgm:pt modelId="{9DB04B27-2625-DE40-ABED-D0C89B34FA56}" type="parTrans" cxnId="{854507B7-D40D-DB4A-A432-4C1E3515F696}">
      <dgm:prSet/>
      <dgm:spPr/>
      <dgm:t>
        <a:bodyPr/>
        <a:lstStyle/>
        <a:p>
          <a:endParaRPr lang="nl-NL"/>
        </a:p>
      </dgm:t>
    </dgm:pt>
    <dgm:pt modelId="{9A9F208C-621C-CC44-BE0F-C2742A42DE3D}" type="sibTrans" cxnId="{854507B7-D40D-DB4A-A432-4C1E3515F696}">
      <dgm:prSet/>
      <dgm:spPr/>
      <dgm:t>
        <a:bodyPr/>
        <a:lstStyle/>
        <a:p>
          <a:endParaRPr lang="nl-NL"/>
        </a:p>
      </dgm:t>
    </dgm:pt>
    <dgm:pt modelId="{8AF33670-9992-914F-9862-95E0CE9DC1C3}">
      <dgm:prSet custT="1"/>
      <dgm:spPr/>
      <dgm:t>
        <a:bodyPr/>
        <a:lstStyle/>
        <a:p>
          <a:r>
            <a:rPr lang="nl-NL" sz="1400" b="1" kern="1200" noProof="0">
              <a:solidFill>
                <a:srgbClr val="027BC1"/>
              </a:solidFill>
            </a:rPr>
            <a:t>Subsidie</a:t>
          </a:r>
          <a:r>
            <a:rPr lang="nl-NL" sz="1400" kern="1200" noProof="0">
              <a:solidFill>
                <a:schemeClr val="bg1"/>
              </a:solidFill>
            </a:rPr>
            <a:t> voor </a:t>
          </a:r>
          <a:r>
            <a:rPr lang="nl-NL" sz="1400" b="1" kern="1200" noProof="0">
              <a:solidFill>
                <a:srgbClr val="027BC1"/>
              </a:solidFill>
              <a:latin typeface="Calibri" panose="020F0502020204030204"/>
              <a:ea typeface="+mn-ea"/>
              <a:cs typeface="+mn-cs"/>
            </a:rPr>
            <a:t>haalbaarheidsstudie </a:t>
          </a:r>
          <a:r>
            <a:rPr lang="nl-NL" sz="1400" kern="1200" noProof="0">
              <a:solidFill>
                <a:srgbClr val="000000"/>
              </a:solidFill>
              <a:latin typeface="Calibri" panose="020F0502020204030204"/>
              <a:ea typeface="+mn-ea"/>
              <a:cs typeface="+mn-cs"/>
            </a:rPr>
            <a:t>(Provincie, max 15k)</a:t>
          </a:r>
        </a:p>
      </dgm:t>
    </dgm:pt>
    <dgm:pt modelId="{AB1B0E8B-8A87-7E46-BFC8-24975BAF120C}" type="parTrans" cxnId="{38FC4ABB-25D4-8D43-B147-85D3873C20A6}">
      <dgm:prSet/>
      <dgm:spPr/>
      <dgm:t>
        <a:bodyPr/>
        <a:lstStyle/>
        <a:p>
          <a:endParaRPr lang="nl-NL"/>
        </a:p>
      </dgm:t>
    </dgm:pt>
    <dgm:pt modelId="{FA7D7543-78E7-FD4F-9BF8-A142D3770976}" type="sibTrans" cxnId="{38FC4ABB-25D4-8D43-B147-85D3873C20A6}">
      <dgm:prSet/>
      <dgm:spPr/>
      <dgm:t>
        <a:bodyPr/>
        <a:lstStyle/>
        <a:p>
          <a:endParaRPr lang="nl-NL"/>
        </a:p>
      </dgm:t>
    </dgm:pt>
    <dgm:pt modelId="{921A57DE-0BD1-7345-9DEE-8B0CF28220BD}">
      <dgm:prSet custT="1"/>
      <dgm:spPr/>
      <dgm:t>
        <a:bodyPr/>
        <a:lstStyle/>
        <a:p>
          <a:r>
            <a:rPr lang="nl-NL" sz="1400" kern="1200" noProof="0" dirty="0">
              <a:solidFill>
                <a:schemeClr val="bg1"/>
              </a:solidFill>
            </a:rPr>
            <a:t>Toegang tot </a:t>
          </a:r>
          <a:r>
            <a:rPr lang="nl-NL" sz="1400" b="1" kern="1200" noProof="0" dirty="0">
              <a:solidFill>
                <a:srgbClr val="027BC1"/>
              </a:solidFill>
            </a:rPr>
            <a:t>kennis</a:t>
          </a:r>
          <a:r>
            <a:rPr lang="nl-NL" sz="1400" kern="1200" noProof="0" dirty="0">
              <a:solidFill>
                <a:schemeClr val="bg1"/>
              </a:solidFill>
            </a:rPr>
            <a:t>, </a:t>
          </a:r>
          <a:r>
            <a:rPr lang="nl-NL" sz="1400" b="1" kern="1200" noProof="0" dirty="0">
              <a:solidFill>
                <a:srgbClr val="027BC1"/>
              </a:solidFill>
            </a:rPr>
            <a:t>ondersteuning</a:t>
          </a:r>
          <a:r>
            <a:rPr lang="nl-NL" sz="1400" kern="1200" noProof="0" dirty="0">
              <a:solidFill>
                <a:schemeClr val="bg1"/>
              </a:solidFill>
            </a:rPr>
            <a:t> en </a:t>
          </a:r>
          <a:r>
            <a:rPr lang="nl-NL" sz="1400" b="1" kern="1200" noProof="0" dirty="0">
              <a:solidFill>
                <a:srgbClr val="027BC1"/>
              </a:solidFill>
            </a:rPr>
            <a:t>netwerk</a:t>
          </a:r>
          <a:r>
            <a:rPr lang="nl-NL" sz="1400" kern="1200" noProof="0" dirty="0">
              <a:solidFill>
                <a:schemeClr val="bg1"/>
              </a:solidFill>
            </a:rPr>
            <a:t> via </a:t>
          </a:r>
          <a:r>
            <a:rPr lang="nl-NL" sz="1400" kern="1200" noProof="0" dirty="0" err="1">
              <a:solidFill>
                <a:schemeClr val="bg1"/>
              </a:solidFill>
            </a:rPr>
            <a:t>CoP</a:t>
          </a:r>
          <a:br>
            <a:rPr lang="nl-NL" sz="1400" kern="1200" noProof="0" dirty="0">
              <a:solidFill>
                <a:schemeClr val="bg1"/>
              </a:solidFill>
            </a:rPr>
          </a:br>
          <a:endParaRPr lang="nl-NL" sz="1400" kern="1200" noProof="0" dirty="0">
            <a:solidFill>
              <a:schemeClr val="bg1"/>
            </a:solidFill>
          </a:endParaRPr>
        </a:p>
      </dgm:t>
    </dgm:pt>
    <dgm:pt modelId="{D187FEBC-8AC0-2F48-9357-D372695DA812}" type="parTrans" cxnId="{2A7285D8-321E-974F-8AAE-E5A9DBE1C62A}">
      <dgm:prSet/>
      <dgm:spPr/>
      <dgm:t>
        <a:bodyPr/>
        <a:lstStyle/>
        <a:p>
          <a:endParaRPr lang="nl-NL"/>
        </a:p>
      </dgm:t>
    </dgm:pt>
    <dgm:pt modelId="{B8CD00EE-9A7B-3E42-A8D1-0ED706674F74}" type="sibTrans" cxnId="{2A7285D8-321E-974F-8AAE-E5A9DBE1C62A}">
      <dgm:prSet/>
      <dgm:spPr/>
      <dgm:t>
        <a:bodyPr/>
        <a:lstStyle/>
        <a:p>
          <a:endParaRPr lang="nl-NL"/>
        </a:p>
      </dgm:t>
    </dgm:pt>
    <dgm:pt modelId="{827C0798-791E-744E-A83F-EF8A2B2A6978}">
      <dgm:prSet custT="1"/>
      <dgm:spPr/>
      <dgm:t>
        <a:bodyPr/>
        <a:lstStyle/>
        <a:p>
          <a:r>
            <a:rPr lang="nl-NL" sz="1400" b="1" kern="1200" noProof="0" dirty="0">
              <a:solidFill>
                <a:srgbClr val="027BC1"/>
              </a:solidFill>
            </a:rPr>
            <a:t>Kennisdeling</a:t>
          </a:r>
          <a:r>
            <a:rPr lang="nl-NL" sz="1400" kern="1200" noProof="0" dirty="0">
              <a:solidFill>
                <a:schemeClr val="bg1"/>
              </a:solidFill>
            </a:rPr>
            <a:t> via kwartiermaker </a:t>
          </a:r>
          <a:r>
            <a:rPr lang="nl-NL" sz="1400" b="1" kern="1200" noProof="0" dirty="0">
              <a:solidFill>
                <a:srgbClr val="027BC1"/>
              </a:solidFill>
            </a:rPr>
            <a:t>NOM</a:t>
          </a:r>
          <a:endParaRPr lang="nl-NL" sz="1400" b="1" kern="1200" noProof="0" dirty="0">
            <a:solidFill>
              <a:schemeClr val="bg1"/>
            </a:solidFill>
          </a:endParaRPr>
        </a:p>
      </dgm:t>
    </dgm:pt>
    <dgm:pt modelId="{D4639240-D4B5-4E4C-AF7C-DBF608F69EB1}" type="parTrans" cxnId="{A4A094D3-9692-3442-81BF-E231E0F4C3E7}">
      <dgm:prSet/>
      <dgm:spPr/>
      <dgm:t>
        <a:bodyPr/>
        <a:lstStyle/>
        <a:p>
          <a:endParaRPr lang="nl-NL"/>
        </a:p>
      </dgm:t>
    </dgm:pt>
    <dgm:pt modelId="{BE7ACD64-AC60-9E49-BA60-867D074A3CA1}" type="sibTrans" cxnId="{A4A094D3-9692-3442-81BF-E231E0F4C3E7}">
      <dgm:prSet/>
      <dgm:spPr/>
      <dgm:t>
        <a:bodyPr/>
        <a:lstStyle/>
        <a:p>
          <a:endParaRPr lang="nl-NL"/>
        </a:p>
      </dgm:t>
    </dgm:pt>
    <dgm:pt modelId="{6D3E3C67-1A37-6F4B-8E4F-356ED12D9022}">
      <dgm:prSet custT="1"/>
      <dgm:spPr/>
      <dgm:t>
        <a:bodyPr/>
        <a:lstStyle/>
        <a:p>
          <a:endParaRPr lang="nl-NL" sz="1050" kern="1200" noProof="0">
            <a:solidFill>
              <a:schemeClr val="bg1"/>
            </a:solidFill>
          </a:endParaRPr>
        </a:p>
      </dgm:t>
    </dgm:pt>
    <dgm:pt modelId="{02CFC50C-260E-B748-B930-1EAC30FAAC92}" type="parTrans" cxnId="{58BBEDE8-5834-B24A-93C6-F6220BE425B3}">
      <dgm:prSet/>
      <dgm:spPr/>
      <dgm:t>
        <a:bodyPr/>
        <a:lstStyle/>
        <a:p>
          <a:endParaRPr lang="nl-NL"/>
        </a:p>
      </dgm:t>
    </dgm:pt>
    <dgm:pt modelId="{1BFEF566-82B9-3B4A-891F-6A6EA6BDCD2A}" type="sibTrans" cxnId="{58BBEDE8-5834-B24A-93C6-F6220BE425B3}">
      <dgm:prSet/>
      <dgm:spPr/>
      <dgm:t>
        <a:bodyPr/>
        <a:lstStyle/>
        <a:p>
          <a:endParaRPr lang="nl-NL"/>
        </a:p>
      </dgm:t>
    </dgm:pt>
    <dgm:pt modelId="{56D1DAD7-E6E7-2748-9492-2266DF78D176}">
      <dgm:prSet custT="1"/>
      <dgm:spPr>
        <a:solidFill>
          <a:schemeClr val="tx1"/>
        </a:solidFill>
        <a:ln w="31750">
          <a:solidFill>
            <a:srgbClr val="1485C5"/>
          </a:solidFill>
        </a:ln>
      </dgm:spPr>
      <dgm:t>
        <a:bodyPr/>
        <a:lstStyle/>
        <a:p>
          <a:pPr>
            <a:buFont typeface="Arial" panose="020B0604020202020204" pitchFamily="34" charset="0"/>
            <a:buChar char="•"/>
          </a:pPr>
          <a:r>
            <a:rPr lang="nl-NL" sz="1400" b="1" kern="1200" noProof="0" dirty="0">
              <a:solidFill>
                <a:srgbClr val="027BC1"/>
              </a:solidFill>
            </a:rPr>
            <a:t>Verduurzamingsadvies</a:t>
          </a:r>
          <a:r>
            <a:rPr lang="nl-NL" sz="1400" b="1" kern="1200" noProof="0" dirty="0">
              <a:solidFill>
                <a:schemeClr val="bg1"/>
              </a:solidFill>
            </a:rPr>
            <a:t> </a:t>
          </a:r>
          <a:r>
            <a:rPr lang="nl-NL" sz="1400" b="0" kern="1200" noProof="0" dirty="0">
              <a:solidFill>
                <a:schemeClr val="bg1"/>
              </a:solidFill>
            </a:rPr>
            <a:t>(IBDO, 6 uur voorgefinancierd)</a:t>
          </a:r>
          <a:endParaRPr lang="nl-NL" sz="1400" b="0" kern="1200" dirty="0">
            <a:solidFill>
              <a:schemeClr val="bg1"/>
            </a:solidFill>
          </a:endParaRPr>
        </a:p>
      </dgm:t>
    </dgm:pt>
    <dgm:pt modelId="{CD0A4412-96CE-F542-8858-88ABDBAF3D82}" type="parTrans" cxnId="{BB7B7655-F4AB-4345-8DD9-7ADDF2EF5C44}">
      <dgm:prSet/>
      <dgm:spPr/>
      <dgm:t>
        <a:bodyPr/>
        <a:lstStyle/>
        <a:p>
          <a:endParaRPr lang="nl-NL"/>
        </a:p>
      </dgm:t>
    </dgm:pt>
    <dgm:pt modelId="{C01DA525-ADF9-9F4F-ADE8-5D6EB8183BBF}" type="sibTrans" cxnId="{BB7B7655-F4AB-4345-8DD9-7ADDF2EF5C44}">
      <dgm:prSet/>
      <dgm:spPr/>
      <dgm:t>
        <a:bodyPr/>
        <a:lstStyle/>
        <a:p>
          <a:endParaRPr lang="nl-NL"/>
        </a:p>
      </dgm:t>
    </dgm:pt>
    <dgm:pt modelId="{058D0065-88BB-914C-B7FB-0F0996A7BA7D}">
      <dgm:prSet custT="1"/>
      <dgm:spPr>
        <a:solidFill>
          <a:schemeClr val="tx1"/>
        </a:solidFill>
        <a:ln w="31750">
          <a:solidFill>
            <a:srgbClr val="1485C5"/>
          </a:solidFill>
        </a:ln>
      </dgm:spPr>
      <dgm:t>
        <a:bodyPr/>
        <a:lstStyle/>
        <a:p>
          <a:pPr>
            <a:buNone/>
          </a:pPr>
          <a:endParaRPr lang="nl-NL" sz="1400" b="1" kern="1200">
            <a:solidFill>
              <a:schemeClr val="bg1"/>
            </a:solidFill>
          </a:endParaRPr>
        </a:p>
      </dgm:t>
    </dgm:pt>
    <dgm:pt modelId="{AB902D18-5866-7F44-85E7-4BEE6CF88D9B}" type="parTrans" cxnId="{EFEAED67-02B3-C244-A565-ECDBDDFE7512}">
      <dgm:prSet/>
      <dgm:spPr/>
      <dgm:t>
        <a:bodyPr/>
        <a:lstStyle/>
        <a:p>
          <a:endParaRPr lang="nl-NL"/>
        </a:p>
      </dgm:t>
    </dgm:pt>
    <dgm:pt modelId="{275B20C0-6A14-174C-9B54-F6F05C0622DD}" type="sibTrans" cxnId="{EFEAED67-02B3-C244-A565-ECDBDDFE7512}">
      <dgm:prSet/>
      <dgm:spPr/>
      <dgm:t>
        <a:bodyPr/>
        <a:lstStyle/>
        <a:p>
          <a:endParaRPr lang="nl-NL"/>
        </a:p>
      </dgm:t>
    </dgm:pt>
    <dgm:pt modelId="{97087748-FBDF-6E47-A5AB-FD0E2C0DAC56}">
      <dgm:prSet custT="1"/>
      <dgm:spPr>
        <a:solidFill>
          <a:schemeClr val="tx1"/>
        </a:solidFill>
        <a:ln w="31750">
          <a:solidFill>
            <a:srgbClr val="027BC1"/>
          </a:solidFill>
        </a:ln>
      </dgm:spPr>
      <dgm:t>
        <a:bodyPr/>
        <a:lstStyle/>
        <a:p>
          <a:endParaRPr lang="nl-NL" sz="1400" kern="1200">
            <a:solidFill>
              <a:schemeClr val="bg1"/>
            </a:solidFill>
          </a:endParaRPr>
        </a:p>
      </dgm:t>
    </dgm:pt>
    <dgm:pt modelId="{39002D6C-D3A1-3342-89F7-9B7353B2625C}" type="parTrans" cxnId="{7B85FEFA-E7D4-A44C-825D-02B20999144D}">
      <dgm:prSet/>
      <dgm:spPr/>
      <dgm:t>
        <a:bodyPr/>
        <a:lstStyle/>
        <a:p>
          <a:endParaRPr lang="nl-NL"/>
        </a:p>
      </dgm:t>
    </dgm:pt>
    <dgm:pt modelId="{DF0E99A8-5704-A948-A4F6-4E03CC82CF8D}" type="sibTrans" cxnId="{7B85FEFA-E7D4-A44C-825D-02B20999144D}">
      <dgm:prSet/>
      <dgm:spPr/>
      <dgm:t>
        <a:bodyPr/>
        <a:lstStyle/>
        <a:p>
          <a:endParaRPr lang="nl-NL"/>
        </a:p>
      </dgm:t>
    </dgm:pt>
    <dgm:pt modelId="{A408F569-9AD9-654D-9EEE-C9132EC0BEF5}">
      <dgm:prSet custT="1"/>
      <dgm:spPr>
        <a:solidFill>
          <a:schemeClr val="tx1"/>
        </a:solidFill>
        <a:ln w="31750">
          <a:solidFill>
            <a:srgbClr val="027BC1"/>
          </a:solidFill>
        </a:ln>
      </dgm:spPr>
      <dgm:t>
        <a:bodyPr/>
        <a:lstStyle/>
        <a:p>
          <a:r>
            <a:rPr lang="nl-NL" sz="1400" b="1" kern="1200" noProof="0" dirty="0">
              <a:solidFill>
                <a:schemeClr val="bg1"/>
              </a:solidFill>
            </a:rPr>
            <a:t>Ondersteuning:</a:t>
          </a:r>
          <a:endParaRPr lang="nl-NL" sz="1400" kern="1200" dirty="0">
            <a:solidFill>
              <a:schemeClr val="bg1"/>
            </a:solidFill>
          </a:endParaRPr>
        </a:p>
      </dgm:t>
    </dgm:pt>
    <dgm:pt modelId="{3B041BCC-4360-E94B-A911-281657050856}" type="parTrans" cxnId="{3C0486F5-E6FC-7F47-BAF2-315EB64A64B7}">
      <dgm:prSet/>
      <dgm:spPr/>
      <dgm:t>
        <a:bodyPr/>
        <a:lstStyle/>
        <a:p>
          <a:endParaRPr lang="nl-NL"/>
        </a:p>
      </dgm:t>
    </dgm:pt>
    <dgm:pt modelId="{B506922D-630B-8441-8446-06A5ED5AF023}" type="sibTrans" cxnId="{3C0486F5-E6FC-7F47-BAF2-315EB64A64B7}">
      <dgm:prSet/>
      <dgm:spPr/>
      <dgm:t>
        <a:bodyPr/>
        <a:lstStyle/>
        <a:p>
          <a:endParaRPr lang="nl-NL"/>
        </a:p>
      </dgm:t>
    </dgm:pt>
    <dgm:pt modelId="{72413310-2A05-344C-BF27-0DD8D09EEF2E}">
      <dgm:prSet custT="1"/>
      <dgm:spPr/>
      <dgm:t>
        <a:bodyPr/>
        <a:lstStyle/>
        <a:p>
          <a:r>
            <a:rPr lang="nl-NL" sz="1400" b="1" kern="1200" noProof="0" dirty="0" err="1">
              <a:solidFill>
                <a:srgbClr val="027BC1"/>
              </a:solidFill>
              <a:latin typeface="Calibri" panose="020F0502020204030204"/>
              <a:ea typeface="+mn-ea"/>
              <a:cs typeface="+mn-cs"/>
            </a:rPr>
            <a:t>Hubregisseur</a:t>
          </a:r>
          <a:r>
            <a:rPr lang="nl-NL" sz="1400" b="1" kern="1200" noProof="0" dirty="0">
              <a:solidFill>
                <a:srgbClr val="027BC1"/>
              </a:solidFill>
              <a:latin typeface="Calibri" panose="020F0502020204030204"/>
              <a:ea typeface="+mn-ea"/>
              <a:cs typeface="+mn-cs"/>
            </a:rPr>
            <a:t>/aanjager, </a:t>
          </a:r>
          <a:r>
            <a:rPr lang="nl-NL" sz="1400" kern="1200" noProof="0" dirty="0">
              <a:solidFill>
                <a:schemeClr val="bg1"/>
              </a:solidFill>
            </a:rPr>
            <a:t>(inkoop, tot 50k)</a:t>
          </a:r>
        </a:p>
      </dgm:t>
    </dgm:pt>
    <dgm:pt modelId="{C88AE2A0-BA9D-4647-A134-22E3096D20ED}" type="parTrans" cxnId="{F91ED706-7DDE-564C-9A46-423F6E701ADC}">
      <dgm:prSet/>
      <dgm:spPr/>
      <dgm:t>
        <a:bodyPr/>
        <a:lstStyle/>
        <a:p>
          <a:endParaRPr lang="nl-NL"/>
        </a:p>
      </dgm:t>
    </dgm:pt>
    <dgm:pt modelId="{EAFB5F81-41A3-E546-BEC6-CDE05919854A}" type="sibTrans" cxnId="{F91ED706-7DDE-564C-9A46-423F6E701ADC}">
      <dgm:prSet/>
      <dgm:spPr/>
      <dgm:t>
        <a:bodyPr/>
        <a:lstStyle/>
        <a:p>
          <a:endParaRPr lang="nl-NL"/>
        </a:p>
      </dgm:t>
    </dgm:pt>
    <dgm:pt modelId="{4EA68A90-25E1-154D-B0C9-6B739DF35F02}">
      <dgm:prSet custT="1"/>
      <dgm:spPr/>
      <dgm:t>
        <a:bodyPr/>
        <a:lstStyle/>
        <a:p>
          <a:r>
            <a:rPr lang="nl-NL" sz="1400" kern="1200" noProof="0" dirty="0">
              <a:solidFill>
                <a:schemeClr val="bg1"/>
              </a:solidFill>
            </a:rPr>
            <a:t>Toegang tot </a:t>
          </a:r>
          <a:r>
            <a:rPr lang="nl-NL" sz="1400" b="1" kern="1200" noProof="0" dirty="0">
              <a:solidFill>
                <a:srgbClr val="027BC1"/>
              </a:solidFill>
            </a:rPr>
            <a:t>kennis</a:t>
          </a:r>
          <a:r>
            <a:rPr lang="nl-NL" sz="1400" kern="1200" noProof="0" dirty="0">
              <a:solidFill>
                <a:schemeClr val="bg1"/>
              </a:solidFill>
            </a:rPr>
            <a:t>, </a:t>
          </a:r>
          <a:r>
            <a:rPr lang="nl-NL" sz="1400" b="1" kern="1200" noProof="0" dirty="0">
              <a:solidFill>
                <a:srgbClr val="027BC1"/>
              </a:solidFill>
            </a:rPr>
            <a:t>ondersteuning</a:t>
          </a:r>
          <a:r>
            <a:rPr lang="nl-NL" sz="1400" kern="1200" noProof="0" dirty="0">
              <a:solidFill>
                <a:schemeClr val="bg1"/>
              </a:solidFill>
            </a:rPr>
            <a:t> en </a:t>
          </a:r>
          <a:r>
            <a:rPr lang="nl-NL" sz="1400" b="1" kern="1200" noProof="0" dirty="0">
              <a:solidFill>
                <a:srgbClr val="027BC1"/>
              </a:solidFill>
            </a:rPr>
            <a:t>netwerk</a:t>
          </a:r>
          <a:r>
            <a:rPr lang="nl-NL" sz="1400" kern="1200" noProof="0" dirty="0">
              <a:solidFill>
                <a:schemeClr val="bg1"/>
              </a:solidFill>
            </a:rPr>
            <a:t> via </a:t>
          </a:r>
          <a:r>
            <a:rPr lang="nl-NL" sz="1400" kern="1200" noProof="0" dirty="0" err="1">
              <a:solidFill>
                <a:schemeClr val="bg1"/>
              </a:solidFill>
            </a:rPr>
            <a:t>CoP</a:t>
          </a:r>
          <a:endParaRPr lang="nl-NL" sz="1400" kern="1200" noProof="0" dirty="0">
            <a:solidFill>
              <a:srgbClr val="000000"/>
            </a:solidFill>
            <a:latin typeface="Calibri" panose="020F0502020204030204"/>
            <a:ea typeface="+mn-ea"/>
            <a:cs typeface="+mn-cs"/>
          </a:endParaRPr>
        </a:p>
      </dgm:t>
    </dgm:pt>
    <dgm:pt modelId="{7CF70887-8802-1D4F-9925-052E6E424DD1}" type="parTrans" cxnId="{A17DBD7A-2F92-914B-AB34-3F0421CA5D97}">
      <dgm:prSet/>
      <dgm:spPr/>
      <dgm:t>
        <a:bodyPr/>
        <a:lstStyle/>
        <a:p>
          <a:endParaRPr lang="nl-NL"/>
        </a:p>
      </dgm:t>
    </dgm:pt>
    <dgm:pt modelId="{610EBB70-B188-C249-908A-020282F8FD5F}" type="sibTrans" cxnId="{A17DBD7A-2F92-914B-AB34-3F0421CA5D97}">
      <dgm:prSet/>
      <dgm:spPr/>
      <dgm:t>
        <a:bodyPr/>
        <a:lstStyle/>
        <a:p>
          <a:endParaRPr lang="nl-NL"/>
        </a:p>
      </dgm:t>
    </dgm:pt>
    <dgm:pt modelId="{D18D4C0E-E2A7-4842-BB08-9C228BBC7028}">
      <dgm:prSet custT="1"/>
      <dgm:spPr/>
      <dgm:t>
        <a:bodyPr/>
        <a:lstStyle/>
        <a:p>
          <a:r>
            <a:rPr lang="nl-NL" sz="1400" b="1" kern="1200" noProof="0" dirty="0">
              <a:solidFill>
                <a:srgbClr val="027BC1"/>
              </a:solidFill>
              <a:latin typeface="Calibri" panose="020F0502020204030204"/>
              <a:ea typeface="+mn-ea"/>
              <a:cs typeface="+mn-cs"/>
            </a:rPr>
            <a:t>Incidentele provinciale middelen </a:t>
          </a:r>
          <a:br>
            <a:rPr lang="nl-NL" sz="1400" b="1" kern="1200" noProof="0" dirty="0">
              <a:solidFill>
                <a:srgbClr val="027BC1"/>
              </a:solidFill>
              <a:latin typeface="Calibri" panose="020F0502020204030204"/>
              <a:ea typeface="+mn-ea"/>
              <a:cs typeface="+mn-cs"/>
            </a:rPr>
          </a:br>
          <a:r>
            <a:rPr lang="nl-NL" sz="1400" kern="1200" noProof="0" dirty="0">
              <a:solidFill>
                <a:srgbClr val="000000"/>
              </a:solidFill>
              <a:latin typeface="Calibri" panose="020F0502020204030204"/>
              <a:ea typeface="+mn-ea"/>
              <a:cs typeface="+mn-cs"/>
            </a:rPr>
            <a:t>cofinanciering regionaal innovatieproject (EFRO, JTF, …)</a:t>
          </a:r>
        </a:p>
      </dgm:t>
    </dgm:pt>
    <dgm:pt modelId="{4C04DC80-FE30-5841-BA04-62B5FD257B04}" type="parTrans" cxnId="{4901BA3B-535D-B842-A3B2-86879CA7FA0F}">
      <dgm:prSet/>
      <dgm:spPr/>
      <dgm:t>
        <a:bodyPr/>
        <a:lstStyle/>
        <a:p>
          <a:endParaRPr lang="nl-NL"/>
        </a:p>
      </dgm:t>
    </dgm:pt>
    <dgm:pt modelId="{7CEB4488-B28E-CA42-AF8C-3358F1449FCE}" type="sibTrans" cxnId="{4901BA3B-535D-B842-A3B2-86879CA7FA0F}">
      <dgm:prSet/>
      <dgm:spPr/>
      <dgm:t>
        <a:bodyPr/>
        <a:lstStyle/>
        <a:p>
          <a:endParaRPr lang="nl-NL"/>
        </a:p>
      </dgm:t>
    </dgm:pt>
    <dgm:pt modelId="{4B9A18E8-C1AB-A342-8B2D-E0479B4C8467}">
      <dgm:prSet custT="1"/>
      <dgm:spPr/>
      <dgm:t>
        <a:bodyPr/>
        <a:lstStyle/>
        <a:p>
          <a:endParaRPr lang="nl-NL" sz="1400" b="1" kern="1200" noProof="0" dirty="0">
            <a:solidFill>
              <a:schemeClr val="bg1"/>
            </a:solidFill>
          </a:endParaRPr>
        </a:p>
      </dgm:t>
    </dgm:pt>
    <dgm:pt modelId="{31CA28E4-E06A-0F4E-AF84-4DD2913808F5}" type="parTrans" cxnId="{BF12073F-A5F6-1342-BB07-EA17F99172CE}">
      <dgm:prSet/>
      <dgm:spPr/>
      <dgm:t>
        <a:bodyPr/>
        <a:lstStyle/>
        <a:p>
          <a:endParaRPr lang="nl-NL"/>
        </a:p>
      </dgm:t>
    </dgm:pt>
    <dgm:pt modelId="{68838A61-3109-AF43-8C1D-A7A5E72B082F}" type="sibTrans" cxnId="{BF12073F-A5F6-1342-BB07-EA17F99172CE}">
      <dgm:prSet/>
      <dgm:spPr/>
      <dgm:t>
        <a:bodyPr/>
        <a:lstStyle/>
        <a:p>
          <a:endParaRPr lang="nl-NL"/>
        </a:p>
      </dgm:t>
    </dgm:pt>
    <dgm:pt modelId="{F7AA009B-97B9-1049-95D6-8DF08B19C532}">
      <dgm:prSet custT="1"/>
      <dgm:spPr/>
      <dgm:t>
        <a:bodyPr/>
        <a:lstStyle/>
        <a:p>
          <a:endParaRPr lang="nl-NL" sz="1400" b="1" kern="1200" noProof="0">
            <a:solidFill>
              <a:schemeClr val="bg1"/>
            </a:solidFill>
          </a:endParaRPr>
        </a:p>
      </dgm:t>
    </dgm:pt>
    <dgm:pt modelId="{63402293-4B45-FB48-AFDC-7EC7429C766D}" type="parTrans" cxnId="{2566234F-496C-E346-9D08-4C96504B87FD}">
      <dgm:prSet/>
      <dgm:spPr/>
      <dgm:t>
        <a:bodyPr/>
        <a:lstStyle/>
        <a:p>
          <a:endParaRPr lang="nl-NL"/>
        </a:p>
      </dgm:t>
    </dgm:pt>
    <dgm:pt modelId="{4B05900A-DF6C-DF48-92F6-4CAEA4100A01}" type="sibTrans" cxnId="{2566234F-496C-E346-9D08-4C96504B87FD}">
      <dgm:prSet/>
      <dgm:spPr/>
      <dgm:t>
        <a:bodyPr/>
        <a:lstStyle/>
        <a:p>
          <a:endParaRPr lang="nl-NL"/>
        </a:p>
      </dgm:t>
    </dgm:pt>
    <dgm:pt modelId="{DE75E80A-013C-1247-954E-F2E832DB156B}">
      <dgm:prSet custT="1"/>
      <dgm:spPr/>
      <dgm:t>
        <a:bodyPr/>
        <a:lstStyle/>
        <a:p>
          <a:endParaRPr lang="nl-NL" sz="1400" kern="1200" noProof="0">
            <a:solidFill>
              <a:schemeClr val="bg1"/>
            </a:solidFill>
          </a:endParaRPr>
        </a:p>
      </dgm:t>
    </dgm:pt>
    <dgm:pt modelId="{51880B33-E2AB-5740-876B-6D02BB13FC46}" type="parTrans" cxnId="{5863F07B-24FB-6445-92DA-831B383D9D82}">
      <dgm:prSet/>
      <dgm:spPr/>
      <dgm:t>
        <a:bodyPr/>
        <a:lstStyle/>
        <a:p>
          <a:endParaRPr lang="nl-NL"/>
        </a:p>
      </dgm:t>
    </dgm:pt>
    <dgm:pt modelId="{99EDE2AE-73D6-4C45-A328-9383A1B422B4}" type="sibTrans" cxnId="{5863F07B-24FB-6445-92DA-831B383D9D82}">
      <dgm:prSet/>
      <dgm:spPr/>
      <dgm:t>
        <a:bodyPr/>
        <a:lstStyle/>
        <a:p>
          <a:endParaRPr lang="nl-NL"/>
        </a:p>
      </dgm:t>
    </dgm:pt>
    <dgm:pt modelId="{436A6698-78A8-0A44-829E-110565093AC4}">
      <dgm:prSet custT="1"/>
      <dgm:spPr>
        <a:solidFill>
          <a:schemeClr val="tx1"/>
        </a:solidFill>
        <a:ln w="31750">
          <a:solidFill>
            <a:srgbClr val="027BC1"/>
          </a:solidFill>
        </a:ln>
      </dgm:spPr>
      <dgm:t>
        <a:bodyPr/>
        <a:lstStyle/>
        <a:p>
          <a:endParaRPr lang="nl-NL" sz="1400" kern="1200" dirty="0">
            <a:solidFill>
              <a:schemeClr val="bg1"/>
            </a:solidFill>
          </a:endParaRPr>
        </a:p>
      </dgm:t>
    </dgm:pt>
    <dgm:pt modelId="{E5087BEE-71A3-EC44-92D5-1D876B7897CB}" type="parTrans" cxnId="{9ECF0091-0284-AF46-B387-73BDAD5920B0}">
      <dgm:prSet/>
      <dgm:spPr/>
      <dgm:t>
        <a:bodyPr/>
        <a:lstStyle/>
        <a:p>
          <a:endParaRPr lang="nl-NL"/>
        </a:p>
      </dgm:t>
    </dgm:pt>
    <dgm:pt modelId="{3B7A3215-EAAE-734E-9F16-CABB2BC6187D}" type="sibTrans" cxnId="{9ECF0091-0284-AF46-B387-73BDAD5920B0}">
      <dgm:prSet/>
      <dgm:spPr/>
      <dgm:t>
        <a:bodyPr/>
        <a:lstStyle/>
        <a:p>
          <a:endParaRPr lang="nl-NL"/>
        </a:p>
      </dgm:t>
    </dgm:pt>
    <dgm:pt modelId="{D71C9294-DB0E-470D-B40D-F2CF4CA3DB80}">
      <dgm:prSet custT="1"/>
      <dgm:spPr>
        <a:solidFill>
          <a:schemeClr val="tx1"/>
        </a:solidFill>
        <a:ln w="31750">
          <a:solidFill>
            <a:srgbClr val="027BC1"/>
          </a:solidFill>
        </a:ln>
      </dgm:spPr>
      <dgm:t>
        <a:bodyPr/>
        <a:lstStyle/>
        <a:p>
          <a:r>
            <a:rPr lang="nl-NL" sz="1400" b="1" kern="1200" noProof="0" dirty="0">
              <a:solidFill>
                <a:schemeClr val="bg1"/>
              </a:solidFill>
            </a:rPr>
            <a:t>Ondersteuning:</a:t>
          </a:r>
          <a:endParaRPr lang="nl-NL" sz="1400" kern="1200" dirty="0">
            <a:solidFill>
              <a:schemeClr val="bg1"/>
            </a:solidFill>
          </a:endParaRPr>
        </a:p>
      </dgm:t>
    </dgm:pt>
    <dgm:pt modelId="{6A4159F8-6EA5-4EBC-B88B-B91E4E3A53E5}" type="parTrans" cxnId="{467E0557-7D45-4341-B362-6824A825AA80}">
      <dgm:prSet/>
      <dgm:spPr/>
      <dgm:t>
        <a:bodyPr/>
        <a:lstStyle/>
        <a:p>
          <a:endParaRPr lang="nl-NL"/>
        </a:p>
      </dgm:t>
    </dgm:pt>
    <dgm:pt modelId="{FD2F79BE-7F1C-45B8-A89C-19B998F66838}" type="sibTrans" cxnId="{467E0557-7D45-4341-B362-6824A825AA80}">
      <dgm:prSet/>
      <dgm:spPr/>
      <dgm:t>
        <a:bodyPr/>
        <a:lstStyle/>
        <a:p>
          <a:endParaRPr lang="nl-NL"/>
        </a:p>
      </dgm:t>
    </dgm:pt>
    <dgm:pt modelId="{1DE6D451-A61C-4F53-AFCE-21054ACC8577}">
      <dgm:prSet custT="1"/>
      <dgm:spPr/>
      <dgm:t>
        <a:bodyPr/>
        <a:lstStyle/>
        <a:p>
          <a:endParaRPr lang="nl-NL" sz="1400" b="1" kern="1200" noProof="0">
            <a:solidFill>
              <a:schemeClr val="bg1"/>
            </a:solidFill>
          </a:endParaRPr>
        </a:p>
      </dgm:t>
    </dgm:pt>
    <dgm:pt modelId="{68EF2EB5-E26E-4AEE-A4D1-C5BE3F3FAF29}" type="parTrans" cxnId="{7E493C67-A2C9-49C4-826B-E24B17DCF5BC}">
      <dgm:prSet/>
      <dgm:spPr/>
      <dgm:t>
        <a:bodyPr/>
        <a:lstStyle/>
        <a:p>
          <a:endParaRPr lang="nl-NL"/>
        </a:p>
      </dgm:t>
    </dgm:pt>
    <dgm:pt modelId="{7D57C482-BE65-47CB-B6FC-46A1F822B7FF}" type="sibTrans" cxnId="{7E493C67-A2C9-49C4-826B-E24B17DCF5BC}">
      <dgm:prSet/>
      <dgm:spPr/>
      <dgm:t>
        <a:bodyPr/>
        <a:lstStyle/>
        <a:p>
          <a:endParaRPr lang="nl-NL"/>
        </a:p>
      </dgm:t>
    </dgm:pt>
    <dgm:pt modelId="{DFB7F243-7753-4A5F-81E2-8EDEFBC465C1}">
      <dgm:prSet custT="1"/>
      <dgm:spPr/>
      <dgm:t>
        <a:bodyPr/>
        <a:lstStyle/>
        <a:p>
          <a:r>
            <a:rPr lang="nl-NL" sz="1400" b="1" kern="1200" noProof="0">
              <a:solidFill>
                <a:srgbClr val="027BC1"/>
              </a:solidFill>
            </a:rPr>
            <a:t>Subsidies</a:t>
          </a:r>
          <a:r>
            <a:rPr lang="nl-NL" sz="1400" kern="1200" noProof="0">
              <a:solidFill>
                <a:schemeClr val="bg1"/>
              </a:solidFill>
            </a:rPr>
            <a:t>: investering technische oplossingen netcongestie (Drenthe) &amp; </a:t>
          </a:r>
          <a:r>
            <a:rPr lang="nl-NL" sz="1400" kern="1200" noProof="0" err="1">
              <a:solidFill>
                <a:schemeClr val="bg1"/>
              </a:solidFill>
            </a:rPr>
            <a:t>Flex</a:t>
          </a:r>
          <a:r>
            <a:rPr lang="nl-NL" sz="1400" kern="1200" noProof="0">
              <a:solidFill>
                <a:schemeClr val="bg1"/>
              </a:solidFill>
            </a:rPr>
            <a:t>-e (nationaal)</a:t>
          </a:r>
        </a:p>
      </dgm:t>
    </dgm:pt>
    <dgm:pt modelId="{C59984A1-F2C6-49C2-9B36-FD39993BE660}" type="parTrans" cxnId="{6BBA6D38-EB26-43D6-AF6F-41805876DC37}">
      <dgm:prSet/>
      <dgm:spPr/>
      <dgm:t>
        <a:bodyPr/>
        <a:lstStyle/>
        <a:p>
          <a:endParaRPr lang="nl-NL"/>
        </a:p>
      </dgm:t>
    </dgm:pt>
    <dgm:pt modelId="{85E41EF8-B6EB-4D71-B0F0-B7B937F440E7}" type="sibTrans" cxnId="{6BBA6D38-EB26-43D6-AF6F-41805876DC37}">
      <dgm:prSet/>
      <dgm:spPr/>
      <dgm:t>
        <a:bodyPr/>
        <a:lstStyle/>
        <a:p>
          <a:endParaRPr lang="nl-NL"/>
        </a:p>
      </dgm:t>
    </dgm:pt>
    <dgm:pt modelId="{52387F36-6E9F-41B1-94CA-9D28E37A0DB5}">
      <dgm:prSet custT="1"/>
      <dgm:spPr/>
      <dgm:t>
        <a:bodyPr/>
        <a:lstStyle/>
        <a:p>
          <a:endParaRPr lang="nl-NL" sz="1400" kern="1200" noProof="0">
            <a:solidFill>
              <a:schemeClr val="bg1"/>
            </a:solidFill>
          </a:endParaRPr>
        </a:p>
      </dgm:t>
    </dgm:pt>
    <dgm:pt modelId="{258B57F9-C176-457D-B8BF-86511ADC4FF8}" type="parTrans" cxnId="{88050D1A-BEB7-40F5-9760-F1E1DADCC5B0}">
      <dgm:prSet/>
      <dgm:spPr/>
      <dgm:t>
        <a:bodyPr/>
        <a:lstStyle/>
        <a:p>
          <a:endParaRPr lang="nl-NL"/>
        </a:p>
      </dgm:t>
    </dgm:pt>
    <dgm:pt modelId="{E5341CB0-0BB1-4264-8BBA-B4F78250F6DE}" type="sibTrans" cxnId="{88050D1A-BEB7-40F5-9760-F1E1DADCC5B0}">
      <dgm:prSet/>
      <dgm:spPr/>
      <dgm:t>
        <a:bodyPr/>
        <a:lstStyle/>
        <a:p>
          <a:endParaRPr lang="nl-NL"/>
        </a:p>
      </dgm:t>
    </dgm:pt>
    <dgm:pt modelId="{ABAB5A0A-5412-4C6A-B980-70CEE3001DE9}">
      <dgm:prSet custT="1"/>
      <dgm:spPr>
        <a:solidFill>
          <a:schemeClr val="tx1"/>
        </a:solidFill>
        <a:ln w="31750">
          <a:solidFill>
            <a:srgbClr val="1485C5"/>
          </a:solidFill>
        </a:ln>
      </dgm:spPr>
      <dgm:t>
        <a:bodyPr/>
        <a:lstStyle/>
        <a:p>
          <a:pPr>
            <a:buFont typeface="Arial" panose="020B0604020202020204" pitchFamily="34" charset="0"/>
            <a:buChar char="•"/>
          </a:pPr>
          <a:endParaRPr lang="nl-NL" sz="1400" b="0" kern="1200">
            <a:solidFill>
              <a:schemeClr val="bg1"/>
            </a:solidFill>
          </a:endParaRPr>
        </a:p>
      </dgm:t>
    </dgm:pt>
    <dgm:pt modelId="{378310DA-0F02-49C1-B627-84CAD543C767}" type="parTrans" cxnId="{D0239489-000F-4597-B3E8-1DB3337D4181}">
      <dgm:prSet/>
      <dgm:spPr/>
      <dgm:t>
        <a:bodyPr/>
        <a:lstStyle/>
        <a:p>
          <a:endParaRPr lang="nl-NL"/>
        </a:p>
      </dgm:t>
    </dgm:pt>
    <dgm:pt modelId="{58FAACA5-DCC8-43F5-A400-D3C54C015116}" type="sibTrans" cxnId="{D0239489-000F-4597-B3E8-1DB3337D4181}">
      <dgm:prSet/>
      <dgm:spPr/>
      <dgm:t>
        <a:bodyPr/>
        <a:lstStyle/>
        <a:p>
          <a:endParaRPr lang="nl-NL"/>
        </a:p>
      </dgm:t>
    </dgm:pt>
    <dgm:pt modelId="{56EF18C5-FE59-4786-88E3-CB71AF425AF1}">
      <dgm:prSet custT="1"/>
      <dgm:spPr/>
      <dgm:t>
        <a:bodyPr/>
        <a:lstStyle/>
        <a:p>
          <a:endParaRPr lang="nl-NL" sz="1400" kern="1200" noProof="0" dirty="0">
            <a:solidFill>
              <a:schemeClr val="bg1"/>
            </a:solidFill>
          </a:endParaRPr>
        </a:p>
      </dgm:t>
    </dgm:pt>
    <dgm:pt modelId="{311A54B5-6DAC-4CAB-B4B4-8068B55868EF}" type="parTrans" cxnId="{4BEFFD83-70BD-4F9E-9B23-FFC5556C38AA}">
      <dgm:prSet/>
      <dgm:spPr/>
      <dgm:t>
        <a:bodyPr/>
        <a:lstStyle/>
        <a:p>
          <a:endParaRPr lang="nl-NL"/>
        </a:p>
      </dgm:t>
    </dgm:pt>
    <dgm:pt modelId="{A2CAE533-B01C-4C4D-873A-F5FB1CE5DAD9}" type="sibTrans" cxnId="{4BEFFD83-70BD-4F9E-9B23-FFC5556C38AA}">
      <dgm:prSet/>
      <dgm:spPr/>
      <dgm:t>
        <a:bodyPr/>
        <a:lstStyle/>
        <a:p>
          <a:endParaRPr lang="nl-NL"/>
        </a:p>
      </dgm:t>
    </dgm:pt>
    <dgm:pt modelId="{4DCD5230-9B50-49C3-888E-1D52220713F3}">
      <dgm:prSet custT="1"/>
      <dgm:spPr/>
      <dgm:t>
        <a:bodyPr/>
        <a:lstStyle/>
        <a:p>
          <a:r>
            <a:rPr lang="nl-NL" sz="1400" b="1" kern="1200" noProof="0">
              <a:solidFill>
                <a:srgbClr val="027BC1"/>
              </a:solidFill>
              <a:latin typeface="Calibri" panose="020F0502020204030204"/>
              <a:ea typeface="+mn-ea"/>
              <a:cs typeface="+mn-cs"/>
            </a:rPr>
            <a:t>Best </a:t>
          </a:r>
          <a:r>
            <a:rPr lang="nl-NL" sz="1400" b="1" kern="1200" noProof="0" err="1">
              <a:solidFill>
                <a:srgbClr val="027BC1"/>
              </a:solidFill>
              <a:latin typeface="Calibri" panose="020F0502020204030204"/>
              <a:ea typeface="+mn-ea"/>
              <a:cs typeface="+mn-cs"/>
            </a:rPr>
            <a:t>practices</a:t>
          </a:r>
          <a:r>
            <a:rPr lang="nl-NL" sz="1400" b="1" kern="1200" noProof="0">
              <a:solidFill>
                <a:srgbClr val="027BC1"/>
              </a:solidFill>
              <a:latin typeface="Calibri" panose="020F0502020204030204"/>
              <a:ea typeface="+mn-ea"/>
              <a:cs typeface="+mn-cs"/>
            </a:rPr>
            <a:t> </a:t>
          </a:r>
          <a:r>
            <a:rPr lang="nl-NL" sz="1400" kern="1200" noProof="0">
              <a:solidFill>
                <a:schemeClr val="bg1"/>
              </a:solidFill>
            </a:rPr>
            <a:t>via </a:t>
          </a:r>
          <a:r>
            <a:rPr lang="nl-NL" sz="1400" b="1" kern="1200" noProof="0">
              <a:solidFill>
                <a:srgbClr val="027BC1"/>
              </a:solidFill>
            </a:rPr>
            <a:t>NOM</a:t>
          </a:r>
          <a:r>
            <a:rPr lang="nl-NL" sz="1400" kern="1200" noProof="0">
              <a:solidFill>
                <a:schemeClr val="bg1"/>
              </a:solidFill>
            </a:rPr>
            <a:t> en landelijke kennisbank</a:t>
          </a:r>
        </a:p>
      </dgm:t>
    </dgm:pt>
    <dgm:pt modelId="{4A5D6807-8F88-405E-A46B-61C01A199B87}" type="parTrans" cxnId="{F114DA29-2B5E-4E32-A6E4-421F691B2354}">
      <dgm:prSet/>
      <dgm:spPr/>
      <dgm:t>
        <a:bodyPr/>
        <a:lstStyle/>
        <a:p>
          <a:endParaRPr lang="nl-NL"/>
        </a:p>
      </dgm:t>
    </dgm:pt>
    <dgm:pt modelId="{DD5C935A-65D4-4413-B7F8-E56865BDE58D}" type="sibTrans" cxnId="{F114DA29-2B5E-4E32-A6E4-421F691B2354}">
      <dgm:prSet/>
      <dgm:spPr/>
      <dgm:t>
        <a:bodyPr/>
        <a:lstStyle/>
        <a:p>
          <a:endParaRPr lang="nl-NL"/>
        </a:p>
      </dgm:t>
    </dgm:pt>
    <dgm:pt modelId="{37F3BF2C-896B-4945-86FC-05C8CE7627C3}">
      <dgm:prSet custT="1"/>
      <dgm:spPr/>
      <dgm:t>
        <a:bodyPr/>
        <a:lstStyle/>
        <a:p>
          <a:r>
            <a:rPr lang="nl-NL" sz="1400" b="1" kern="1200" noProof="0" dirty="0">
              <a:solidFill>
                <a:srgbClr val="027BC1"/>
              </a:solidFill>
            </a:rPr>
            <a:t>Maatwerkfinanciering</a:t>
          </a:r>
          <a:r>
            <a:rPr lang="nl-NL" sz="1400" kern="1200" noProof="0" dirty="0">
              <a:solidFill>
                <a:schemeClr val="bg1"/>
              </a:solidFill>
            </a:rPr>
            <a:t> via Energiefonds Drenthe (</a:t>
          </a:r>
          <a:r>
            <a:rPr lang="nl-NL" sz="1400" kern="1200" noProof="0" dirty="0" err="1">
              <a:solidFill>
                <a:schemeClr val="bg1"/>
              </a:solidFill>
            </a:rPr>
            <a:t>oa</a:t>
          </a:r>
          <a:r>
            <a:rPr lang="nl-NL" sz="1400" kern="1200" noProof="0" dirty="0">
              <a:solidFill>
                <a:schemeClr val="bg1"/>
              </a:solidFill>
            </a:rPr>
            <a:t> batterijen, tot €150.000)</a:t>
          </a:r>
        </a:p>
      </dgm:t>
    </dgm:pt>
    <dgm:pt modelId="{5F5E7333-5E03-4160-A5BC-2AE5D555D513}" type="parTrans" cxnId="{769B1B9C-412C-4EB2-86FD-624725A29912}">
      <dgm:prSet/>
      <dgm:spPr/>
      <dgm:t>
        <a:bodyPr/>
        <a:lstStyle/>
        <a:p>
          <a:endParaRPr lang="nl-NL"/>
        </a:p>
      </dgm:t>
    </dgm:pt>
    <dgm:pt modelId="{FDE6BC8C-1EEE-4E7C-AF03-7245AA31355A}" type="sibTrans" cxnId="{769B1B9C-412C-4EB2-86FD-624725A29912}">
      <dgm:prSet/>
      <dgm:spPr/>
      <dgm:t>
        <a:bodyPr/>
        <a:lstStyle/>
        <a:p>
          <a:endParaRPr lang="nl-NL"/>
        </a:p>
      </dgm:t>
    </dgm:pt>
    <dgm:pt modelId="{A02B3AB1-70E6-4805-9712-2ACCE7623916}">
      <dgm:prSet custT="1"/>
      <dgm:spPr/>
      <dgm:t>
        <a:bodyPr/>
        <a:lstStyle/>
        <a:p>
          <a:endParaRPr lang="nl-NL" sz="1400" kern="1200" noProof="0">
            <a:solidFill>
              <a:schemeClr val="bg1"/>
            </a:solidFill>
          </a:endParaRPr>
        </a:p>
      </dgm:t>
    </dgm:pt>
    <dgm:pt modelId="{C6DCF60C-94EF-478C-9796-41DB139B50AE}" type="parTrans" cxnId="{88CBD5B1-2659-4BEF-8DDD-48A9E03CEB94}">
      <dgm:prSet/>
      <dgm:spPr/>
      <dgm:t>
        <a:bodyPr/>
        <a:lstStyle/>
        <a:p>
          <a:endParaRPr lang="nl-NL"/>
        </a:p>
      </dgm:t>
    </dgm:pt>
    <dgm:pt modelId="{4D22CDEC-DEA4-45F0-9930-B1A18FA17BA0}" type="sibTrans" cxnId="{88CBD5B1-2659-4BEF-8DDD-48A9E03CEB94}">
      <dgm:prSet/>
      <dgm:spPr/>
      <dgm:t>
        <a:bodyPr/>
        <a:lstStyle/>
        <a:p>
          <a:endParaRPr lang="nl-NL"/>
        </a:p>
      </dgm:t>
    </dgm:pt>
    <dgm:pt modelId="{FE0B2FEA-CD2B-4DFF-9509-D8BBE12A878B}">
      <dgm:prSet custT="1"/>
      <dgm:spPr/>
      <dgm:t>
        <a:bodyPr/>
        <a:lstStyle/>
        <a:p>
          <a:endParaRPr lang="nl-NL" sz="1400" kern="1200" noProof="0">
            <a:solidFill>
              <a:schemeClr val="bg1"/>
            </a:solidFill>
          </a:endParaRPr>
        </a:p>
      </dgm:t>
    </dgm:pt>
    <dgm:pt modelId="{DCA19587-340F-4255-922E-86453124912C}" type="parTrans" cxnId="{CA99CEEB-D3DC-46E2-BBFD-A50175CE4118}">
      <dgm:prSet/>
      <dgm:spPr/>
      <dgm:t>
        <a:bodyPr/>
        <a:lstStyle/>
        <a:p>
          <a:endParaRPr lang="nl-NL"/>
        </a:p>
      </dgm:t>
    </dgm:pt>
    <dgm:pt modelId="{D97B6783-9E6A-4D06-ACB9-D0936F8BFE81}" type="sibTrans" cxnId="{CA99CEEB-D3DC-46E2-BBFD-A50175CE4118}">
      <dgm:prSet/>
      <dgm:spPr/>
      <dgm:t>
        <a:bodyPr/>
        <a:lstStyle/>
        <a:p>
          <a:endParaRPr lang="nl-NL"/>
        </a:p>
      </dgm:t>
    </dgm:pt>
    <dgm:pt modelId="{4668AA15-64B4-4279-A484-0623EF2207B3}">
      <dgm:prSet custT="1"/>
      <dgm:spPr/>
      <dgm:t>
        <a:bodyPr/>
        <a:lstStyle/>
        <a:p>
          <a:endParaRPr lang="nl-NL" sz="1400" kern="1200" noProof="0">
            <a:solidFill>
              <a:schemeClr val="bg1"/>
            </a:solidFill>
          </a:endParaRPr>
        </a:p>
      </dgm:t>
    </dgm:pt>
    <dgm:pt modelId="{5F33323F-A96E-4FEE-B193-2B7CEE794362}" type="parTrans" cxnId="{305DFDAD-2396-48AB-AF0D-73B94FEE9203}">
      <dgm:prSet/>
      <dgm:spPr/>
      <dgm:t>
        <a:bodyPr/>
        <a:lstStyle/>
        <a:p>
          <a:endParaRPr lang="nl-NL"/>
        </a:p>
      </dgm:t>
    </dgm:pt>
    <dgm:pt modelId="{3D9137F9-690F-45D7-AB58-35F4C8AD0802}" type="sibTrans" cxnId="{305DFDAD-2396-48AB-AF0D-73B94FEE9203}">
      <dgm:prSet/>
      <dgm:spPr/>
      <dgm:t>
        <a:bodyPr/>
        <a:lstStyle/>
        <a:p>
          <a:endParaRPr lang="nl-NL"/>
        </a:p>
      </dgm:t>
    </dgm:pt>
    <dgm:pt modelId="{9D2C1055-5D36-41D2-9DB2-17B7ECB7FEF0}">
      <dgm:prSet custT="1"/>
      <dgm:spPr/>
      <dgm:t>
        <a:bodyPr/>
        <a:lstStyle/>
        <a:p>
          <a:r>
            <a:rPr lang="nl-NL" sz="1400" b="1" kern="1200" noProof="0" dirty="0">
              <a:solidFill>
                <a:srgbClr val="027BC1"/>
              </a:solidFill>
              <a:latin typeface="Calibri" panose="020F0502020204030204"/>
              <a:ea typeface="+mn-ea"/>
              <a:cs typeface="+mn-cs"/>
            </a:rPr>
            <a:t>Marketing en communicatie </a:t>
          </a:r>
          <a:br>
            <a:rPr lang="nl-NL" sz="1400" b="1" kern="1200" noProof="0" dirty="0">
              <a:solidFill>
                <a:srgbClr val="027BC1"/>
              </a:solidFill>
              <a:latin typeface="Calibri" panose="020F0502020204030204"/>
              <a:ea typeface="+mn-ea"/>
              <a:cs typeface="+mn-cs"/>
            </a:rPr>
          </a:br>
          <a:r>
            <a:rPr lang="nl-NL" sz="1400" kern="1200" noProof="0" dirty="0">
              <a:solidFill>
                <a:srgbClr val="000000"/>
              </a:solidFill>
              <a:latin typeface="Calibri" panose="020F0502020204030204"/>
              <a:ea typeface="+mn-ea"/>
              <a:cs typeface="+mn-cs"/>
            </a:rPr>
            <a:t>Flyer per initiatief</a:t>
          </a:r>
        </a:p>
      </dgm:t>
    </dgm:pt>
    <dgm:pt modelId="{D304EFF7-52CE-458F-A72D-EEFD7A36F979}" type="parTrans" cxnId="{3DF15D53-291A-4B79-9CD3-993B4D76B3EF}">
      <dgm:prSet/>
      <dgm:spPr/>
      <dgm:t>
        <a:bodyPr/>
        <a:lstStyle/>
        <a:p>
          <a:endParaRPr lang="nl-NL"/>
        </a:p>
      </dgm:t>
    </dgm:pt>
    <dgm:pt modelId="{6AB131BF-DF1C-4A34-8E34-9BFA95E46796}" type="sibTrans" cxnId="{3DF15D53-291A-4B79-9CD3-993B4D76B3EF}">
      <dgm:prSet/>
      <dgm:spPr/>
      <dgm:t>
        <a:bodyPr/>
        <a:lstStyle/>
        <a:p>
          <a:endParaRPr lang="nl-NL"/>
        </a:p>
      </dgm:t>
    </dgm:pt>
    <dgm:pt modelId="{1FFE3438-3BD6-4E22-8ACC-698ADFCC3110}">
      <dgm:prSet custT="1"/>
      <dgm:spPr>
        <a:solidFill>
          <a:schemeClr val="tx1"/>
        </a:solidFill>
        <a:ln w="31750">
          <a:solidFill>
            <a:srgbClr val="1485C5"/>
          </a:solidFill>
        </a:ln>
      </dgm:spPr>
      <dgm:t>
        <a:bodyPr/>
        <a:lstStyle/>
        <a:p>
          <a:r>
            <a:rPr lang="nl-NL" sz="1400" kern="1200" noProof="0">
              <a:solidFill>
                <a:schemeClr val="bg1"/>
              </a:solidFill>
            </a:rPr>
            <a:t>Faciliteren bij initiatie van zonprojecten, waaronder </a:t>
          </a:r>
          <a:r>
            <a:rPr lang="nl-NL" sz="1400" b="1" kern="1200" noProof="0" err="1">
              <a:solidFill>
                <a:srgbClr val="027BC1"/>
              </a:solidFill>
              <a:latin typeface="Calibri" panose="020F0502020204030204"/>
              <a:ea typeface="+mn-ea"/>
              <a:cs typeface="+mn-cs"/>
            </a:rPr>
            <a:t>SolarCarports</a:t>
          </a:r>
          <a:r>
            <a:rPr lang="nl-NL" sz="1400" kern="1200" noProof="0">
              <a:solidFill>
                <a:schemeClr val="bg1"/>
              </a:solidFill>
            </a:rPr>
            <a:t>.</a:t>
          </a:r>
        </a:p>
      </dgm:t>
    </dgm:pt>
    <dgm:pt modelId="{C43895A4-0ED0-4891-BAE9-21E52DA0D574}" type="parTrans" cxnId="{CE3C7065-4392-459C-9F0C-AF7C20E6C2B1}">
      <dgm:prSet/>
      <dgm:spPr/>
      <dgm:t>
        <a:bodyPr/>
        <a:lstStyle/>
        <a:p>
          <a:endParaRPr lang="nl-NL"/>
        </a:p>
      </dgm:t>
    </dgm:pt>
    <dgm:pt modelId="{6C30AEA2-5895-4645-8632-E9CA27B233A3}" type="sibTrans" cxnId="{CE3C7065-4392-459C-9F0C-AF7C20E6C2B1}">
      <dgm:prSet/>
      <dgm:spPr/>
      <dgm:t>
        <a:bodyPr/>
        <a:lstStyle/>
        <a:p>
          <a:endParaRPr lang="nl-NL"/>
        </a:p>
      </dgm:t>
    </dgm:pt>
    <dgm:pt modelId="{ADBCFBEE-0153-4B05-B429-695BBFF2FC79}">
      <dgm:prSet custT="1"/>
      <dgm:spPr>
        <a:solidFill>
          <a:schemeClr val="tx1"/>
        </a:solidFill>
        <a:ln w="31750">
          <a:solidFill>
            <a:srgbClr val="1485C5"/>
          </a:solidFill>
        </a:ln>
      </dgm:spPr>
      <dgm:t>
        <a:bodyPr/>
        <a:lstStyle/>
        <a:p>
          <a:endParaRPr lang="nl-NL" sz="1400" kern="1200" noProof="0">
            <a:solidFill>
              <a:schemeClr val="bg1"/>
            </a:solidFill>
          </a:endParaRPr>
        </a:p>
      </dgm:t>
    </dgm:pt>
    <dgm:pt modelId="{DA3BF31F-BBB3-47F2-97A6-8BDC6E17CEEA}" type="parTrans" cxnId="{D945EF2A-8D46-4FF4-9BB6-DC9C3F2B2C20}">
      <dgm:prSet/>
      <dgm:spPr/>
      <dgm:t>
        <a:bodyPr/>
        <a:lstStyle/>
        <a:p>
          <a:endParaRPr lang="nl-NL"/>
        </a:p>
      </dgm:t>
    </dgm:pt>
    <dgm:pt modelId="{7BE47A35-AB1C-4F3C-9DA5-E1BA66F756B7}" type="sibTrans" cxnId="{D945EF2A-8D46-4FF4-9BB6-DC9C3F2B2C20}">
      <dgm:prSet/>
      <dgm:spPr/>
      <dgm:t>
        <a:bodyPr/>
        <a:lstStyle/>
        <a:p>
          <a:endParaRPr lang="nl-NL"/>
        </a:p>
      </dgm:t>
    </dgm:pt>
    <dgm:pt modelId="{A51FF1A9-96FC-4931-9577-511F17355ACB}">
      <dgm:prSet custT="1"/>
      <dgm:spPr/>
      <dgm:t>
        <a:bodyPr/>
        <a:lstStyle/>
        <a:p>
          <a:r>
            <a:rPr lang="nl-NL" sz="1400" b="1" kern="1200" noProof="0" dirty="0">
              <a:solidFill>
                <a:srgbClr val="027BC1"/>
              </a:solidFill>
              <a:latin typeface="Calibri" panose="020F0502020204030204"/>
              <a:ea typeface="+mn-ea"/>
              <a:cs typeface="+mn-cs"/>
            </a:rPr>
            <a:t>In-kind ondersteuning </a:t>
          </a:r>
          <a:r>
            <a:rPr lang="nl-NL" sz="1400" kern="1200" noProof="0" dirty="0">
              <a:solidFill>
                <a:srgbClr val="000000"/>
              </a:solidFill>
              <a:latin typeface="Calibri" panose="020F0502020204030204"/>
              <a:ea typeface="+mn-ea"/>
              <a:cs typeface="+mn-cs"/>
            </a:rPr>
            <a:t>kwartiermaker NOM</a:t>
          </a:r>
          <a:endParaRPr lang="nl-NL" sz="1400" kern="1200" noProof="0" dirty="0">
            <a:solidFill>
              <a:schemeClr val="bg1"/>
            </a:solidFill>
          </a:endParaRPr>
        </a:p>
      </dgm:t>
    </dgm:pt>
    <dgm:pt modelId="{CB52FF34-4EC1-4D98-B655-7B25AAA83916}" type="parTrans" cxnId="{D054E2C0-B3CA-4FAB-8674-28A053DDF5AE}">
      <dgm:prSet/>
      <dgm:spPr/>
      <dgm:t>
        <a:bodyPr/>
        <a:lstStyle/>
        <a:p>
          <a:endParaRPr lang="nl-NL"/>
        </a:p>
      </dgm:t>
    </dgm:pt>
    <dgm:pt modelId="{99B088FA-6083-4E43-94B1-1EF39D844DE1}" type="sibTrans" cxnId="{D054E2C0-B3CA-4FAB-8674-28A053DDF5AE}">
      <dgm:prSet/>
      <dgm:spPr/>
      <dgm:t>
        <a:bodyPr/>
        <a:lstStyle/>
        <a:p>
          <a:endParaRPr lang="nl-NL"/>
        </a:p>
      </dgm:t>
    </dgm:pt>
    <dgm:pt modelId="{43052CF8-AA85-4652-847E-994972573E76}">
      <dgm:prSet custT="1"/>
      <dgm:spPr/>
      <dgm:t>
        <a:bodyPr/>
        <a:lstStyle/>
        <a:p>
          <a:r>
            <a:rPr lang="nl-NL" sz="1400" b="1" kern="1200" noProof="0" dirty="0">
              <a:solidFill>
                <a:srgbClr val="027BC1"/>
              </a:solidFill>
              <a:latin typeface="Calibri" panose="020F0502020204030204"/>
              <a:ea typeface="+mn-ea"/>
              <a:cs typeface="+mn-cs"/>
            </a:rPr>
            <a:t>Verdiepende haalbaarheidsstudie </a:t>
          </a:r>
          <a:r>
            <a:rPr lang="nl-NL" sz="1400" kern="1200" noProof="0" dirty="0">
              <a:solidFill>
                <a:schemeClr val="bg1"/>
              </a:solidFill>
            </a:rPr>
            <a:t>(inkoop, tot 25k)</a:t>
          </a:r>
        </a:p>
      </dgm:t>
    </dgm:pt>
    <dgm:pt modelId="{E69BFBF1-6E64-4AF2-8E7C-B8E6A7BDEE77}" type="parTrans" cxnId="{8ED4AA30-3CBB-4268-B18F-D78707119D80}">
      <dgm:prSet/>
      <dgm:spPr/>
      <dgm:t>
        <a:bodyPr/>
        <a:lstStyle/>
        <a:p>
          <a:endParaRPr lang="nl-NL"/>
        </a:p>
      </dgm:t>
    </dgm:pt>
    <dgm:pt modelId="{D5B4E02B-ABAE-41B2-9DC2-C283F677C9FF}" type="sibTrans" cxnId="{8ED4AA30-3CBB-4268-B18F-D78707119D80}">
      <dgm:prSet/>
      <dgm:spPr/>
      <dgm:t>
        <a:bodyPr/>
        <a:lstStyle/>
        <a:p>
          <a:endParaRPr lang="nl-NL"/>
        </a:p>
      </dgm:t>
    </dgm:pt>
    <dgm:pt modelId="{92406257-03C8-3A49-B1C4-43CC2BE5E5E3}" type="pres">
      <dgm:prSet presAssocID="{130BCB46-07F6-CB4D-808A-CE43F9D57003}" presName="linearFlow" presStyleCnt="0">
        <dgm:presLayoutVars>
          <dgm:dir/>
          <dgm:animLvl val="lvl"/>
          <dgm:resizeHandles/>
        </dgm:presLayoutVars>
      </dgm:prSet>
      <dgm:spPr/>
    </dgm:pt>
    <dgm:pt modelId="{93A15AA4-9414-2048-9A69-FC4411F92248}" type="pres">
      <dgm:prSet presAssocID="{60DE8B14-9B28-8B43-8F64-F0A33A094D2E}" presName="compositeNode" presStyleCnt="0">
        <dgm:presLayoutVars>
          <dgm:bulletEnabled val="1"/>
        </dgm:presLayoutVars>
      </dgm:prSet>
      <dgm:spPr/>
    </dgm:pt>
    <dgm:pt modelId="{E511AE82-E4B2-1542-A876-C7122DFCA32E}" type="pres">
      <dgm:prSet presAssocID="{60DE8B14-9B28-8B43-8F64-F0A33A094D2E}" presName="image" presStyleLbl="fgImgPlace1" presStyleIdx="0" presStyleCnt="4"/>
      <dgm:spPr>
        <a:solidFill>
          <a:srgbClr val="027BC1"/>
        </a:solidFill>
      </dgm:spPr>
    </dgm:pt>
    <dgm:pt modelId="{D1DE3BFC-8E27-4648-8451-8E74BADF0A6F}" type="pres">
      <dgm:prSet presAssocID="{60DE8B14-9B28-8B43-8F64-F0A33A094D2E}" presName="childNode" presStyleLbl="node1" presStyleIdx="0" presStyleCnt="4">
        <dgm:presLayoutVars>
          <dgm:bulletEnabled val="1"/>
        </dgm:presLayoutVars>
      </dgm:prSet>
      <dgm:spPr/>
    </dgm:pt>
    <dgm:pt modelId="{A6D148EA-B939-764A-9CC6-34B43D9D804E}" type="pres">
      <dgm:prSet presAssocID="{60DE8B14-9B28-8B43-8F64-F0A33A094D2E}" presName="parentNode" presStyleLbl="revTx" presStyleIdx="0" presStyleCnt="4">
        <dgm:presLayoutVars>
          <dgm:chMax val="0"/>
          <dgm:bulletEnabled val="1"/>
        </dgm:presLayoutVars>
      </dgm:prSet>
      <dgm:spPr/>
    </dgm:pt>
    <dgm:pt modelId="{15677F3D-047C-5A47-A8A8-AC63A16309FB}" type="pres">
      <dgm:prSet presAssocID="{41084390-5DAC-1840-B4C4-C3485AE0F014}" presName="sibTrans" presStyleCnt="0"/>
      <dgm:spPr/>
    </dgm:pt>
    <dgm:pt modelId="{3F27FD9A-709A-834F-8885-62385BA26AFB}" type="pres">
      <dgm:prSet presAssocID="{D7140773-9741-874B-88E9-49A1680F8062}" presName="compositeNode" presStyleCnt="0">
        <dgm:presLayoutVars>
          <dgm:bulletEnabled val="1"/>
        </dgm:presLayoutVars>
      </dgm:prSet>
      <dgm:spPr/>
    </dgm:pt>
    <dgm:pt modelId="{63AAB9DC-390C-7946-85B4-B90CF2A9F7BA}" type="pres">
      <dgm:prSet presAssocID="{D7140773-9741-874B-88E9-49A1680F8062}" presName="image" presStyleLbl="fgImgPlace1" presStyleIdx="1" presStyleCnt="4"/>
      <dgm:spPr>
        <a:solidFill>
          <a:srgbClr val="027BC1"/>
        </a:solidFill>
      </dgm:spPr>
    </dgm:pt>
    <dgm:pt modelId="{28664C24-950C-A64D-B6C2-AFC2A87D92E4}" type="pres">
      <dgm:prSet presAssocID="{D7140773-9741-874B-88E9-49A1680F8062}" presName="childNode" presStyleLbl="node1" presStyleIdx="1" presStyleCnt="4">
        <dgm:presLayoutVars>
          <dgm:bulletEnabled val="1"/>
        </dgm:presLayoutVars>
      </dgm:prSet>
      <dgm:spPr/>
    </dgm:pt>
    <dgm:pt modelId="{0B863E46-7FD4-0848-AB46-E5FBB2CF8DA1}" type="pres">
      <dgm:prSet presAssocID="{D7140773-9741-874B-88E9-49A1680F8062}" presName="parentNode" presStyleLbl="revTx" presStyleIdx="1" presStyleCnt="4">
        <dgm:presLayoutVars>
          <dgm:chMax val="0"/>
          <dgm:bulletEnabled val="1"/>
        </dgm:presLayoutVars>
      </dgm:prSet>
      <dgm:spPr/>
    </dgm:pt>
    <dgm:pt modelId="{9D42B923-FD24-2B44-B947-5985D8A8CEE9}" type="pres">
      <dgm:prSet presAssocID="{2253A2EF-423A-3143-9859-8E2EFFE09303}" presName="sibTrans" presStyleCnt="0"/>
      <dgm:spPr/>
    </dgm:pt>
    <dgm:pt modelId="{CF21316D-322F-F84D-B653-277CB6372B84}" type="pres">
      <dgm:prSet presAssocID="{75DBB07E-C0E9-5C41-974F-1BCF11174664}" presName="compositeNode" presStyleCnt="0">
        <dgm:presLayoutVars>
          <dgm:bulletEnabled val="1"/>
        </dgm:presLayoutVars>
      </dgm:prSet>
      <dgm:spPr/>
    </dgm:pt>
    <dgm:pt modelId="{B3C7BE25-7E3A-2B48-910D-6C7928B49789}" type="pres">
      <dgm:prSet presAssocID="{75DBB07E-C0E9-5C41-974F-1BCF11174664}" presName="image" presStyleLbl="fgImgPlace1" presStyleIdx="2" presStyleCnt="4"/>
      <dgm:spPr>
        <a:solidFill>
          <a:srgbClr val="027BC1"/>
        </a:solidFill>
      </dgm:spPr>
    </dgm:pt>
    <dgm:pt modelId="{DB44ADD3-C8FB-C942-B54D-4D1AB4AD0ED9}" type="pres">
      <dgm:prSet presAssocID="{75DBB07E-C0E9-5C41-974F-1BCF11174664}" presName="childNode" presStyleLbl="node1" presStyleIdx="2" presStyleCnt="4">
        <dgm:presLayoutVars>
          <dgm:bulletEnabled val="1"/>
        </dgm:presLayoutVars>
      </dgm:prSet>
      <dgm:spPr/>
    </dgm:pt>
    <dgm:pt modelId="{40FE4A72-7A7A-184C-9BDD-C68EC2EE3049}" type="pres">
      <dgm:prSet presAssocID="{75DBB07E-C0E9-5C41-974F-1BCF11174664}" presName="parentNode" presStyleLbl="revTx" presStyleIdx="2" presStyleCnt="4">
        <dgm:presLayoutVars>
          <dgm:chMax val="0"/>
          <dgm:bulletEnabled val="1"/>
        </dgm:presLayoutVars>
      </dgm:prSet>
      <dgm:spPr/>
    </dgm:pt>
    <dgm:pt modelId="{C24C599A-D5E7-A343-9CC9-B97E80121AF7}" type="pres">
      <dgm:prSet presAssocID="{5C4D4AF3-0571-0B47-ABB9-6D5DFA33FB52}" presName="sibTrans" presStyleCnt="0"/>
      <dgm:spPr/>
    </dgm:pt>
    <dgm:pt modelId="{619D658E-660D-AF41-919A-EAAD37ADF92B}" type="pres">
      <dgm:prSet presAssocID="{0DC9EB61-7B20-A941-8703-1A9D3448FEEA}" presName="compositeNode" presStyleCnt="0">
        <dgm:presLayoutVars>
          <dgm:bulletEnabled val="1"/>
        </dgm:presLayoutVars>
      </dgm:prSet>
      <dgm:spPr/>
    </dgm:pt>
    <dgm:pt modelId="{E5F4E447-2E24-8B40-874C-F9F461C0AB91}" type="pres">
      <dgm:prSet presAssocID="{0DC9EB61-7B20-A941-8703-1A9D3448FEEA}" presName="image" presStyleLbl="fgImgPlace1" presStyleIdx="3" presStyleCnt="4" custScaleX="140092"/>
      <dgm:spPr>
        <a:solidFill>
          <a:srgbClr val="027BC1"/>
        </a:solidFill>
      </dgm:spPr>
    </dgm:pt>
    <dgm:pt modelId="{D487BF17-1950-394D-801C-C1AD86B0DF66}" type="pres">
      <dgm:prSet presAssocID="{0DC9EB61-7B20-A941-8703-1A9D3448FEEA}" presName="childNode" presStyleLbl="node1" presStyleIdx="3" presStyleCnt="4">
        <dgm:presLayoutVars>
          <dgm:bulletEnabled val="1"/>
        </dgm:presLayoutVars>
      </dgm:prSet>
      <dgm:spPr/>
    </dgm:pt>
    <dgm:pt modelId="{ACB54819-5AEA-1A47-AC0B-E8B3BF7C2A80}" type="pres">
      <dgm:prSet presAssocID="{0DC9EB61-7B20-A941-8703-1A9D3448FEEA}" presName="parentNode" presStyleLbl="revTx" presStyleIdx="3" presStyleCnt="4">
        <dgm:presLayoutVars>
          <dgm:chMax val="0"/>
          <dgm:bulletEnabled val="1"/>
        </dgm:presLayoutVars>
      </dgm:prSet>
      <dgm:spPr/>
    </dgm:pt>
  </dgm:ptLst>
  <dgm:cxnLst>
    <dgm:cxn modelId="{F91ED706-7DDE-564C-9A46-423F6E701ADC}" srcId="{75DBB07E-C0E9-5C41-974F-1BCF11174664}" destId="{72413310-2A05-344C-BF27-0DD8D09EEF2E}" srcOrd="3" destOrd="0" parTransId="{C88AE2A0-BA9D-4647-A134-22E3096D20ED}" sibTransId="{EAFB5F81-41A3-E546-BEC6-CDE05919854A}"/>
    <dgm:cxn modelId="{5D8A3212-8A1A-6F42-A450-948F433A347E}" type="presOf" srcId="{72413310-2A05-344C-BF27-0DD8D09EEF2E}" destId="{DB44ADD3-C8FB-C942-B54D-4D1AB4AD0ED9}" srcOrd="0" destOrd="3" presId="urn:microsoft.com/office/officeart/2005/8/layout/hList2"/>
    <dgm:cxn modelId="{88050D1A-BEB7-40F5-9760-F1E1DADCC5B0}" srcId="{0DC9EB61-7B20-A941-8703-1A9D3448FEEA}" destId="{52387F36-6E9F-41B1-94CA-9D28E37A0DB5}" srcOrd="7" destOrd="0" parTransId="{258B57F9-C176-457D-B8BF-86511ADC4FF8}" sibTransId="{E5341CB0-0BB1-4264-8BBA-B4F78250F6DE}"/>
    <dgm:cxn modelId="{B4AF2723-1873-B344-B62A-E9D76FD14366}" type="presOf" srcId="{59BB6905-76A5-1743-BE72-F764C19F80BD}" destId="{D1DE3BFC-8E27-4648-8451-8E74BADF0A6F}" srcOrd="0" destOrd="4" presId="urn:microsoft.com/office/officeart/2005/8/layout/hList2"/>
    <dgm:cxn modelId="{599E4624-2804-004E-BD12-79F4A5D0A906}" srcId="{130BCB46-07F6-CB4D-808A-CE43F9D57003}" destId="{0DC9EB61-7B20-A941-8703-1A9D3448FEEA}" srcOrd="3" destOrd="0" parTransId="{9219C356-C8A1-4840-8EE6-9CF75384F511}" sibTransId="{45080E54-F007-4C45-9B89-15FC05256165}"/>
    <dgm:cxn modelId="{F114DA29-2B5E-4E32-A6E4-421F691B2354}" srcId="{0DC9EB61-7B20-A941-8703-1A9D3448FEEA}" destId="{4DCD5230-9B50-49C3-888E-1D52220713F3}" srcOrd="4" destOrd="0" parTransId="{4A5D6807-8F88-405E-A46B-61C01A199B87}" sibTransId="{DD5C935A-65D4-4413-B7F8-E56865BDE58D}"/>
    <dgm:cxn modelId="{D945EF2A-8D46-4FF4-9BB6-DC9C3F2B2C20}" srcId="{60DE8B14-9B28-8B43-8F64-F0A33A094D2E}" destId="{ADBCFBEE-0153-4B05-B429-695BBFF2FC79}" srcOrd="5" destOrd="0" parTransId="{DA3BF31F-BBB3-47F2-97A6-8BDC6E17CEEA}" sibTransId="{7BE47A35-AB1C-4F3C-9DA5-E1BA66F756B7}"/>
    <dgm:cxn modelId="{8ED4AA30-3CBB-4268-B18F-D78707119D80}" srcId="{75DBB07E-C0E9-5C41-974F-1BCF11174664}" destId="{43052CF8-AA85-4652-847E-994972573E76}" srcOrd="2" destOrd="0" parTransId="{E69BFBF1-6E64-4AF2-8E7C-B8E6A7BDEE77}" sibTransId="{D5B4E02B-ABAE-41B2-9DC2-C283F677C9FF}"/>
    <dgm:cxn modelId="{6BBA6D38-EB26-43D6-AF6F-41805876DC37}" srcId="{0DC9EB61-7B20-A941-8703-1A9D3448FEEA}" destId="{DFB7F243-7753-4A5F-81E2-8EDEFBC465C1}" srcOrd="2" destOrd="0" parTransId="{C59984A1-F2C6-49C2-9B36-FD39993BE660}" sibTransId="{85E41EF8-B6EB-4D71-B0F0-B7B937F440E7}"/>
    <dgm:cxn modelId="{4901BA3B-535D-B842-A3B2-86879CA7FA0F}" srcId="{75DBB07E-C0E9-5C41-974F-1BCF11174664}" destId="{D18D4C0E-E2A7-4842-BB08-9C228BBC7028}" srcOrd="6" destOrd="0" parTransId="{4C04DC80-FE30-5841-BA04-62B5FD257B04}" sibTransId="{7CEB4488-B28E-CA42-AF8C-3358F1449FCE}"/>
    <dgm:cxn modelId="{BF12073F-A5F6-1342-BB07-EA17F99172CE}" srcId="{75DBB07E-C0E9-5C41-974F-1BCF11174664}" destId="{4B9A18E8-C1AB-A342-8B2D-E0479B4C8467}" srcOrd="7" destOrd="0" parTransId="{31CA28E4-E06A-0F4E-AF84-4DD2913808F5}" sibTransId="{68838A61-3109-AF43-8C1D-A7A5E72B082F}"/>
    <dgm:cxn modelId="{611D7262-03B9-4CE0-900F-AE6B5FBE98FD}" type="presOf" srcId="{A51FF1A9-96FC-4931-9577-511F17355ACB}" destId="{DB44ADD3-C8FB-C942-B54D-4D1AB4AD0ED9}" srcOrd="0" destOrd="4" presId="urn:microsoft.com/office/officeart/2005/8/layout/hList2"/>
    <dgm:cxn modelId="{F3D62545-FBCD-204F-BF84-6A055AC0FEAF}" type="presOf" srcId="{97087748-FBDF-6E47-A5AB-FD0E2C0DAC56}" destId="{28664C24-950C-A64D-B6C2-AFC2A87D92E4}" srcOrd="0" destOrd="1" presId="urn:microsoft.com/office/officeart/2005/8/layout/hList2"/>
    <dgm:cxn modelId="{CE3C7065-4392-459C-9F0C-AF7C20E6C2B1}" srcId="{60DE8B14-9B28-8B43-8F64-F0A33A094D2E}" destId="{1FFE3438-3BD6-4E22-8ACC-698ADFCC3110}" srcOrd="6" destOrd="0" parTransId="{C43895A4-0ED0-4891-BAE9-21E52DA0D574}" sibTransId="{6C30AEA2-5895-4645-8632-E9CA27B233A3}"/>
    <dgm:cxn modelId="{857C1A66-4240-4383-9373-33789F87B4BD}" type="presOf" srcId="{4668AA15-64B4-4279-A484-0623EF2207B3}" destId="{28664C24-950C-A64D-B6C2-AFC2A87D92E4}" srcOrd="0" destOrd="3" presId="urn:microsoft.com/office/officeart/2005/8/layout/hList2"/>
    <dgm:cxn modelId="{F8A42C46-51B9-41FE-B987-0CFEE10F2985}" type="presOf" srcId="{ABAB5A0A-5412-4C6A-B980-70CEE3001DE9}" destId="{D1DE3BFC-8E27-4648-8451-8E74BADF0A6F}" srcOrd="0" destOrd="3" presId="urn:microsoft.com/office/officeart/2005/8/layout/hList2"/>
    <dgm:cxn modelId="{7E493C67-A2C9-49C4-826B-E24B17DCF5BC}" srcId="{0DC9EB61-7B20-A941-8703-1A9D3448FEEA}" destId="{1DE6D451-A61C-4F53-AFCE-21054ACC8577}" srcOrd="1" destOrd="0" parTransId="{68EF2EB5-E26E-4AEE-A4D1-C5BE3F3FAF29}" sibTransId="{7D57C482-BE65-47CB-B6FC-46A1F822B7FF}"/>
    <dgm:cxn modelId="{EFEAED67-02B3-C244-A565-ECDBDDFE7512}" srcId="{60DE8B14-9B28-8B43-8F64-F0A33A094D2E}" destId="{058D0065-88BB-914C-B7FB-0F0996A7BA7D}" srcOrd="1" destOrd="0" parTransId="{AB902D18-5866-7F44-85E7-4BEE6CF88D9B}" sibTransId="{275B20C0-6A14-174C-9B54-F6F05C0622DD}"/>
    <dgm:cxn modelId="{1114A96C-B1AF-5048-9508-B28389EBCAB8}" type="presOf" srcId="{F7AA009B-97B9-1049-95D6-8DF08B19C532}" destId="{DB44ADD3-C8FB-C942-B54D-4D1AB4AD0ED9}" srcOrd="0" destOrd="8" presId="urn:microsoft.com/office/officeart/2005/8/layout/hList2"/>
    <dgm:cxn modelId="{2CE3984E-BC84-41DB-85D3-D8971D1ED84F}" type="presOf" srcId="{1FFE3438-3BD6-4E22-8ACC-698ADFCC3110}" destId="{D1DE3BFC-8E27-4648-8451-8E74BADF0A6F}" srcOrd="0" destOrd="6" presId="urn:microsoft.com/office/officeart/2005/8/layout/hList2"/>
    <dgm:cxn modelId="{2566234F-496C-E346-9D08-4C96504B87FD}" srcId="{4B9A18E8-C1AB-A342-8B2D-E0479B4C8467}" destId="{F7AA009B-97B9-1049-95D6-8DF08B19C532}" srcOrd="0" destOrd="0" parTransId="{63402293-4B45-FB48-AFDC-7EC7429C766D}" sibTransId="{4B05900A-DF6C-DF48-92F6-4CAEA4100A01}"/>
    <dgm:cxn modelId="{892EFB71-D1E4-4D2C-9BAD-909FAC6ED83A}" type="presOf" srcId="{56EF18C5-FE59-4786-88E3-CB71AF425AF1}" destId="{28664C24-950C-A64D-B6C2-AFC2A87D92E4}" srcOrd="0" destOrd="5" presId="urn:microsoft.com/office/officeart/2005/8/layout/hList2"/>
    <dgm:cxn modelId="{723FB472-C81A-6C46-BCE5-ED578B9C6E08}" srcId="{60DE8B14-9B28-8B43-8F64-F0A33A094D2E}" destId="{7CA36FA1-3AF6-4F47-B2AB-6D3A8599196F}" srcOrd="0" destOrd="0" parTransId="{8B304F52-78B7-734E-BD06-ED6FC2FA93BA}" sibTransId="{24D8E264-07BD-6744-B38F-232A419415D7}"/>
    <dgm:cxn modelId="{3DF15D53-291A-4B79-9CD3-993B4D76B3EF}" srcId="{97087748-FBDF-6E47-A5AB-FD0E2C0DAC56}" destId="{9D2C1055-5D36-41D2-9DB2-17B7ECB7FEF0}" srcOrd="2" destOrd="0" parTransId="{D304EFF7-52CE-458F-A72D-EEFD7A36F979}" sibTransId="{6AB131BF-DF1C-4A34-8E34-9BFA95E46796}"/>
    <dgm:cxn modelId="{BB7B7655-F4AB-4345-8DD9-7ADDF2EF5C44}" srcId="{60DE8B14-9B28-8B43-8F64-F0A33A094D2E}" destId="{56D1DAD7-E6E7-2748-9492-2266DF78D176}" srcOrd="2" destOrd="0" parTransId="{CD0A4412-96CE-F542-8858-88ABDBAF3D82}" sibTransId="{C01DA525-ADF9-9F4F-ADE8-5D6EB8183BBF}"/>
    <dgm:cxn modelId="{467E0557-7D45-4341-B362-6824A825AA80}" srcId="{0DC9EB61-7B20-A941-8703-1A9D3448FEEA}" destId="{D71C9294-DB0E-470D-B40D-F2CF4CA3DB80}" srcOrd="0" destOrd="0" parTransId="{6A4159F8-6EA5-4EBC-B88B-B91E4E3A53E5}" sibTransId="{FD2F79BE-7F1C-45B8-A89C-19B998F66838}"/>
    <dgm:cxn modelId="{77E19F5A-E0F8-3F43-8C3E-98036542D703}" type="presOf" srcId="{7CA36FA1-3AF6-4F47-B2AB-6D3A8599196F}" destId="{D1DE3BFC-8E27-4648-8451-8E74BADF0A6F}" srcOrd="0" destOrd="0" presId="urn:microsoft.com/office/officeart/2005/8/layout/hList2"/>
    <dgm:cxn modelId="{A17DBD7A-2F92-914B-AB34-3F0421CA5D97}" srcId="{75DBB07E-C0E9-5C41-974F-1BCF11174664}" destId="{4EA68A90-25E1-154D-B0C9-6B739DF35F02}" srcOrd="5" destOrd="0" parTransId="{7CF70887-8802-1D4F-9925-052E6E424DD1}" sibTransId="{610EBB70-B188-C249-908A-020282F8FD5F}"/>
    <dgm:cxn modelId="{6682BA7B-9EAF-E24C-AB1B-A46C27BCC60C}" type="presOf" srcId="{60DE8B14-9B28-8B43-8F64-F0A33A094D2E}" destId="{A6D148EA-B939-764A-9CC6-34B43D9D804E}" srcOrd="0" destOrd="0" presId="urn:microsoft.com/office/officeart/2005/8/layout/hList2"/>
    <dgm:cxn modelId="{5863F07B-24FB-6445-92DA-831B383D9D82}" srcId="{75DBB07E-C0E9-5C41-974F-1BCF11174664}" destId="{DE75E80A-013C-1247-954E-F2E832DB156B}" srcOrd="8" destOrd="0" parTransId="{51880B33-E2AB-5740-876B-6D02BB13FC46}" sibTransId="{99EDE2AE-73D6-4C45-A328-9383A1B422B4}"/>
    <dgm:cxn modelId="{8F199A7C-7775-044A-8CD2-506F4304DA40}" type="presOf" srcId="{D7140773-9741-874B-88E9-49A1680F8062}" destId="{0B863E46-7FD4-0848-AB46-E5FBB2CF8DA1}" srcOrd="0" destOrd="0" presId="urn:microsoft.com/office/officeart/2005/8/layout/hList2"/>
    <dgm:cxn modelId="{8438837D-A954-FB45-A008-F5120CC6CD25}" type="presOf" srcId="{436A6698-78A8-0A44-829E-110565093AC4}" destId="{DB44ADD3-C8FB-C942-B54D-4D1AB4AD0ED9}" srcOrd="0" destOrd="1" presId="urn:microsoft.com/office/officeart/2005/8/layout/hList2"/>
    <dgm:cxn modelId="{F8C05F7F-C0B1-424C-A8FC-039D2C74BC7C}" type="presOf" srcId="{921A57DE-0BD1-7345-9DEE-8B0CF28220BD}" destId="{28664C24-950C-A64D-B6C2-AFC2A87D92E4}" srcOrd="0" destOrd="6" presId="urn:microsoft.com/office/officeart/2005/8/layout/hList2"/>
    <dgm:cxn modelId="{FF231C81-5E39-47B8-924E-1EA35C0C68EC}" type="presOf" srcId="{43052CF8-AA85-4652-847E-994972573E76}" destId="{DB44ADD3-C8FB-C942-B54D-4D1AB4AD0ED9}" srcOrd="0" destOrd="2" presId="urn:microsoft.com/office/officeart/2005/8/layout/hList2"/>
    <dgm:cxn modelId="{4EA5E382-0596-A446-8A41-73E2028846A2}" srcId="{130BCB46-07F6-CB4D-808A-CE43F9D57003}" destId="{75DBB07E-C0E9-5C41-974F-1BCF11174664}" srcOrd="2" destOrd="0" parTransId="{563B3728-F199-D04F-94D9-74ABAA1F2E24}" sibTransId="{5C4D4AF3-0571-0B47-ABB9-6D5DFA33FB52}"/>
    <dgm:cxn modelId="{4BEFFD83-70BD-4F9E-9B23-FFC5556C38AA}" srcId="{97087748-FBDF-6E47-A5AB-FD0E2C0DAC56}" destId="{56EF18C5-FE59-4786-88E3-CB71AF425AF1}" srcOrd="3" destOrd="0" parTransId="{311A54B5-6DAC-4CAB-B4B4-8068B55868EF}" sibTransId="{A2CAE533-B01C-4C4D-873A-F5FB1CE5DAD9}"/>
    <dgm:cxn modelId="{26BC0389-0B1A-D545-BC05-1E7026F42EE3}" type="presOf" srcId="{8AF33670-9992-914F-9862-95E0CE9DC1C3}" destId="{28664C24-950C-A64D-B6C2-AFC2A87D92E4}" srcOrd="0" destOrd="2" presId="urn:microsoft.com/office/officeart/2005/8/layout/hList2"/>
    <dgm:cxn modelId="{D0239489-000F-4597-B3E8-1DB3337D4181}" srcId="{60DE8B14-9B28-8B43-8F64-F0A33A094D2E}" destId="{ABAB5A0A-5412-4C6A-B980-70CEE3001DE9}" srcOrd="3" destOrd="0" parTransId="{378310DA-0F02-49C1-B627-84CAD543C767}" sibTransId="{58FAACA5-DCC8-43F5-A400-D3C54C015116}"/>
    <dgm:cxn modelId="{46716E8E-CE4C-A74F-9061-67C808E4F8CE}" type="presOf" srcId="{827C0798-791E-744E-A83F-EF8A2B2A6978}" destId="{28664C24-950C-A64D-B6C2-AFC2A87D92E4}" srcOrd="0" destOrd="7" presId="urn:microsoft.com/office/officeart/2005/8/layout/hList2"/>
    <dgm:cxn modelId="{9ECF0091-0284-AF46-B387-73BDAD5920B0}" srcId="{75DBB07E-C0E9-5C41-974F-1BCF11174664}" destId="{436A6698-78A8-0A44-829E-110565093AC4}" srcOrd="1" destOrd="0" parTransId="{E5087BEE-71A3-EC44-92D5-1D876B7897CB}" sibTransId="{3B7A3215-EAAE-734E-9F16-CABB2BC6187D}"/>
    <dgm:cxn modelId="{CC0BEF95-F79E-1746-BD8C-CE2F66A8468C}" type="presOf" srcId="{058D0065-88BB-914C-B7FB-0F0996A7BA7D}" destId="{D1DE3BFC-8E27-4648-8451-8E74BADF0A6F}" srcOrd="0" destOrd="1" presId="urn:microsoft.com/office/officeart/2005/8/layout/hList2"/>
    <dgm:cxn modelId="{E78C9797-67A1-4E70-AB89-F0709A28CEEA}" type="presOf" srcId="{52387F36-6E9F-41B1-94CA-9D28E37A0DB5}" destId="{D487BF17-1950-394D-801C-C1AD86B0DF66}" srcOrd="0" destOrd="7" presId="urn:microsoft.com/office/officeart/2005/8/layout/hList2"/>
    <dgm:cxn modelId="{E60B9598-9207-7D40-81C9-70D6ADE4DF25}" type="presOf" srcId="{A408F569-9AD9-654D-9EEE-C9132EC0BEF5}" destId="{DB44ADD3-C8FB-C942-B54D-4D1AB4AD0ED9}" srcOrd="0" destOrd="0" presId="urn:microsoft.com/office/officeart/2005/8/layout/hList2"/>
    <dgm:cxn modelId="{769B1B9C-412C-4EB2-86FD-624725A29912}" srcId="{0DC9EB61-7B20-A941-8703-1A9D3448FEEA}" destId="{37F3BF2C-896B-4945-86FC-05C8CE7627C3}" srcOrd="6" destOrd="0" parTransId="{5F5E7333-5E03-4160-A5BC-2AE5D555D513}" sibTransId="{FDE6BC8C-1EEE-4E7C-AF03-7245AA31355A}"/>
    <dgm:cxn modelId="{50EE469F-98CF-294F-9140-C5DF33DB857F}" srcId="{130BCB46-07F6-CB4D-808A-CE43F9D57003}" destId="{D7140773-9741-874B-88E9-49A1680F8062}" srcOrd="1" destOrd="0" parTransId="{B179B303-F107-FC41-B813-ABCA8CBB9014}" sibTransId="{2253A2EF-423A-3143-9859-8E2EFFE09303}"/>
    <dgm:cxn modelId="{85C358A3-85FE-0C4B-891D-B1483E641537}" type="presOf" srcId="{56D1DAD7-E6E7-2748-9492-2266DF78D176}" destId="{D1DE3BFC-8E27-4648-8451-8E74BADF0A6F}" srcOrd="0" destOrd="2" presId="urn:microsoft.com/office/officeart/2005/8/layout/hList2"/>
    <dgm:cxn modelId="{DA10F0A5-6C9F-4BE6-AB07-94FDC5648CD5}" type="presOf" srcId="{37F3BF2C-896B-4945-86FC-05C8CE7627C3}" destId="{D487BF17-1950-394D-801C-C1AD86B0DF66}" srcOrd="0" destOrd="6" presId="urn:microsoft.com/office/officeart/2005/8/layout/hList2"/>
    <dgm:cxn modelId="{CAAE07A6-7ECA-41B9-AD6F-4DC6465FC976}" type="presOf" srcId="{1DE6D451-A61C-4F53-AFCE-21054ACC8577}" destId="{D487BF17-1950-394D-801C-C1AD86B0DF66}" srcOrd="0" destOrd="1" presId="urn:microsoft.com/office/officeart/2005/8/layout/hList2"/>
    <dgm:cxn modelId="{6C8988A6-5262-8543-BE03-6B676FDBC98E}" type="presOf" srcId="{3D922C50-6A0B-CB4F-AA38-DED90CF35146}" destId="{28664C24-950C-A64D-B6C2-AFC2A87D92E4}" srcOrd="0" destOrd="0" presId="urn:microsoft.com/office/officeart/2005/8/layout/hList2"/>
    <dgm:cxn modelId="{F50E15A7-D5AB-F44A-8D16-2DA23596AC28}" type="presOf" srcId="{75DBB07E-C0E9-5C41-974F-1BCF11174664}" destId="{40FE4A72-7A7A-184C-9BDD-C68EC2EE3049}" srcOrd="0" destOrd="0" presId="urn:microsoft.com/office/officeart/2005/8/layout/hList2"/>
    <dgm:cxn modelId="{7EEC63AC-9827-4AC0-A961-230A16250AD7}" type="presOf" srcId="{D71C9294-DB0E-470D-B40D-F2CF4CA3DB80}" destId="{D487BF17-1950-394D-801C-C1AD86B0DF66}" srcOrd="0" destOrd="0" presId="urn:microsoft.com/office/officeart/2005/8/layout/hList2"/>
    <dgm:cxn modelId="{305DFDAD-2396-48AB-AF0D-73B94FEE9203}" srcId="{97087748-FBDF-6E47-A5AB-FD0E2C0DAC56}" destId="{4668AA15-64B4-4279-A484-0623EF2207B3}" srcOrd="1" destOrd="0" parTransId="{5F33323F-A96E-4FEE-B193-2B7CEE794362}" sibTransId="{3D9137F9-690F-45D7-AB58-35F4C8AD0802}"/>
    <dgm:cxn modelId="{7379A4B1-7EE7-EF42-86A8-A18582369EE1}" type="presOf" srcId="{4B9A18E8-C1AB-A342-8B2D-E0479B4C8467}" destId="{DB44ADD3-C8FB-C942-B54D-4D1AB4AD0ED9}" srcOrd="0" destOrd="7" presId="urn:microsoft.com/office/officeart/2005/8/layout/hList2"/>
    <dgm:cxn modelId="{88CBD5B1-2659-4BEF-8DDD-48A9E03CEB94}" srcId="{0DC9EB61-7B20-A941-8703-1A9D3448FEEA}" destId="{A02B3AB1-70E6-4805-9712-2ACCE7623916}" srcOrd="3" destOrd="0" parTransId="{C6DCF60C-94EF-478C-9796-41DB139B50AE}" sibTransId="{4D22CDEC-DEA4-45F0-9930-B1A18FA17BA0}"/>
    <dgm:cxn modelId="{854507B7-D40D-DB4A-A432-4C1E3515F696}" srcId="{D7140773-9741-874B-88E9-49A1680F8062}" destId="{3D922C50-6A0B-CB4F-AA38-DED90CF35146}" srcOrd="0" destOrd="0" parTransId="{9DB04B27-2625-DE40-ABED-D0C89B34FA56}" sibTransId="{9A9F208C-621C-CC44-BE0F-C2742A42DE3D}"/>
    <dgm:cxn modelId="{4BC45CB8-4AF4-8842-A789-209B0D1CDDC2}" type="presOf" srcId="{130BCB46-07F6-CB4D-808A-CE43F9D57003}" destId="{92406257-03C8-3A49-B1C4-43CC2BE5E5E3}" srcOrd="0" destOrd="0" presId="urn:microsoft.com/office/officeart/2005/8/layout/hList2"/>
    <dgm:cxn modelId="{FD461CBB-B477-9440-8808-C31D5E8AA33A}" type="presOf" srcId="{4EA68A90-25E1-154D-B0C9-6B739DF35F02}" destId="{DB44ADD3-C8FB-C942-B54D-4D1AB4AD0ED9}" srcOrd="0" destOrd="5" presId="urn:microsoft.com/office/officeart/2005/8/layout/hList2"/>
    <dgm:cxn modelId="{38FC4ABB-25D4-8D43-B147-85D3873C20A6}" srcId="{97087748-FBDF-6E47-A5AB-FD0E2C0DAC56}" destId="{8AF33670-9992-914F-9862-95E0CE9DC1C3}" srcOrd="0" destOrd="0" parTransId="{AB1B0E8B-8A87-7E46-BFC8-24975BAF120C}" sibTransId="{FA7D7543-78E7-FD4F-9BF8-A142D3770976}"/>
    <dgm:cxn modelId="{1F5794BD-A1B7-4FC9-BC72-E53D690C12A4}" type="presOf" srcId="{A02B3AB1-70E6-4805-9712-2ACCE7623916}" destId="{D487BF17-1950-394D-801C-C1AD86B0DF66}" srcOrd="0" destOrd="3" presId="urn:microsoft.com/office/officeart/2005/8/layout/hList2"/>
    <dgm:cxn modelId="{D054E2C0-B3CA-4FAB-8674-28A053DDF5AE}" srcId="{75DBB07E-C0E9-5C41-974F-1BCF11174664}" destId="{A51FF1A9-96FC-4931-9577-511F17355ACB}" srcOrd="4" destOrd="0" parTransId="{CB52FF34-4EC1-4D98-B655-7B25AAA83916}" sibTransId="{99B088FA-6083-4E43-94B1-1EF39D844DE1}"/>
    <dgm:cxn modelId="{AD32DDC1-582F-204A-8663-006730B81047}" type="presOf" srcId="{0DC9EB61-7B20-A941-8703-1A9D3448FEEA}" destId="{ACB54819-5AEA-1A47-AC0B-E8B3BF7C2A80}" srcOrd="0" destOrd="0" presId="urn:microsoft.com/office/officeart/2005/8/layout/hList2"/>
    <dgm:cxn modelId="{3186B2C5-DBAE-4CB5-B8A2-3F7DD64C5888}" type="presOf" srcId="{DFB7F243-7753-4A5F-81E2-8EDEFBC465C1}" destId="{D487BF17-1950-394D-801C-C1AD86B0DF66}" srcOrd="0" destOrd="2" presId="urn:microsoft.com/office/officeart/2005/8/layout/hList2"/>
    <dgm:cxn modelId="{9032DFCB-BF3A-1342-B106-403112196E59}" srcId="{60DE8B14-9B28-8B43-8F64-F0A33A094D2E}" destId="{59BB6905-76A5-1743-BE72-F764C19F80BD}" srcOrd="4" destOrd="0" parTransId="{430684BF-DB55-7C4D-8DB4-C26E2A3E11D0}" sibTransId="{360F54EC-922E-474B-89D1-9B920A590E98}"/>
    <dgm:cxn modelId="{A4A094D3-9692-3442-81BF-E231E0F4C3E7}" srcId="{97087748-FBDF-6E47-A5AB-FD0E2C0DAC56}" destId="{827C0798-791E-744E-A83F-EF8A2B2A6978}" srcOrd="5" destOrd="0" parTransId="{D4639240-D4B5-4E4C-AF7C-DBF608F69EB1}" sibTransId="{BE7ACD64-AC60-9E49-BA60-867D074A3CA1}"/>
    <dgm:cxn modelId="{2A7285D8-321E-974F-8AAE-E5A9DBE1C62A}" srcId="{97087748-FBDF-6E47-A5AB-FD0E2C0DAC56}" destId="{921A57DE-0BD1-7345-9DEE-8B0CF28220BD}" srcOrd="4" destOrd="0" parTransId="{D187FEBC-8AC0-2F48-9357-D372695DA812}" sibTransId="{B8CD00EE-9A7B-3E42-A8D1-0ED706674F74}"/>
    <dgm:cxn modelId="{95FFB1D9-1DC5-419C-889E-B592DE7AD3F2}" type="presOf" srcId="{ADBCFBEE-0153-4B05-B429-695BBFF2FC79}" destId="{D1DE3BFC-8E27-4648-8451-8E74BADF0A6F}" srcOrd="0" destOrd="5" presId="urn:microsoft.com/office/officeart/2005/8/layout/hList2"/>
    <dgm:cxn modelId="{D5CA18E0-A316-4EB4-9443-E9FB0AD20B3B}" type="presOf" srcId="{FE0B2FEA-CD2B-4DFF-9509-D8BBE12A878B}" destId="{D487BF17-1950-394D-801C-C1AD86B0DF66}" srcOrd="0" destOrd="5" presId="urn:microsoft.com/office/officeart/2005/8/layout/hList2"/>
    <dgm:cxn modelId="{981B1FE3-91BA-374F-A590-D4ABD0EB3466}" type="presOf" srcId="{D18D4C0E-E2A7-4842-BB08-9C228BBC7028}" destId="{DB44ADD3-C8FB-C942-B54D-4D1AB4AD0ED9}" srcOrd="0" destOrd="6" presId="urn:microsoft.com/office/officeart/2005/8/layout/hList2"/>
    <dgm:cxn modelId="{58BBEDE8-5834-B24A-93C6-F6220BE425B3}" srcId="{97087748-FBDF-6E47-A5AB-FD0E2C0DAC56}" destId="{6D3E3C67-1A37-6F4B-8E4F-356ED12D9022}" srcOrd="6" destOrd="0" parTransId="{02CFC50C-260E-B748-B930-1EAC30FAAC92}" sibTransId="{1BFEF566-82B9-3B4A-891F-6A6EA6BDCD2A}"/>
    <dgm:cxn modelId="{CA99CEEB-D3DC-46E2-BBFD-A50175CE4118}" srcId="{0DC9EB61-7B20-A941-8703-1A9D3448FEEA}" destId="{FE0B2FEA-CD2B-4DFF-9509-D8BBE12A878B}" srcOrd="5" destOrd="0" parTransId="{DCA19587-340F-4255-922E-86453124912C}" sibTransId="{D97B6783-9E6A-4D06-ACB9-D0936F8BFE81}"/>
    <dgm:cxn modelId="{1DE33BF1-C022-4254-9229-3FB109F02B14}" type="presOf" srcId="{9D2C1055-5D36-41D2-9DB2-17B7ECB7FEF0}" destId="{28664C24-950C-A64D-B6C2-AFC2A87D92E4}" srcOrd="0" destOrd="4" presId="urn:microsoft.com/office/officeart/2005/8/layout/hList2"/>
    <dgm:cxn modelId="{3C0486F5-E6FC-7F47-BAF2-315EB64A64B7}" srcId="{75DBB07E-C0E9-5C41-974F-1BCF11174664}" destId="{A408F569-9AD9-654D-9EEE-C9132EC0BEF5}" srcOrd="0" destOrd="0" parTransId="{3B041BCC-4360-E94B-A911-281657050856}" sibTransId="{B506922D-630B-8441-8446-06A5ED5AF023}"/>
    <dgm:cxn modelId="{314C4AF6-B407-584B-B423-868BAB53395F}" type="presOf" srcId="{6D3E3C67-1A37-6F4B-8E4F-356ED12D9022}" destId="{28664C24-950C-A64D-B6C2-AFC2A87D92E4}" srcOrd="0" destOrd="8" presId="urn:microsoft.com/office/officeart/2005/8/layout/hList2"/>
    <dgm:cxn modelId="{C997C7F6-E3D3-4B5A-8A7B-13C993F535FB}" type="presOf" srcId="{4DCD5230-9B50-49C3-888E-1D52220713F3}" destId="{D487BF17-1950-394D-801C-C1AD86B0DF66}" srcOrd="0" destOrd="4" presId="urn:microsoft.com/office/officeart/2005/8/layout/hList2"/>
    <dgm:cxn modelId="{7F533BF9-E636-E44B-9D67-2D3122D0C9AF}" srcId="{130BCB46-07F6-CB4D-808A-CE43F9D57003}" destId="{60DE8B14-9B28-8B43-8F64-F0A33A094D2E}" srcOrd="0" destOrd="0" parTransId="{D549FB21-D654-2643-A0B0-405A2F3EA9C2}" sibTransId="{41084390-5DAC-1840-B4C4-C3485AE0F014}"/>
    <dgm:cxn modelId="{7B85FEFA-E7D4-A44C-825D-02B20999144D}" srcId="{D7140773-9741-874B-88E9-49A1680F8062}" destId="{97087748-FBDF-6E47-A5AB-FD0E2C0DAC56}" srcOrd="1" destOrd="0" parTransId="{39002D6C-D3A1-3342-89F7-9B7353B2625C}" sibTransId="{DF0E99A8-5704-A948-A4F6-4E03CC82CF8D}"/>
    <dgm:cxn modelId="{3CA741FC-6D24-3A44-9CF6-7D92AADBAF75}" type="presOf" srcId="{DE75E80A-013C-1247-954E-F2E832DB156B}" destId="{DB44ADD3-C8FB-C942-B54D-4D1AB4AD0ED9}" srcOrd="0" destOrd="9" presId="urn:microsoft.com/office/officeart/2005/8/layout/hList2"/>
    <dgm:cxn modelId="{6B84DC5E-2FE0-784A-BF3E-0F780B03EEAC}" type="presParOf" srcId="{92406257-03C8-3A49-B1C4-43CC2BE5E5E3}" destId="{93A15AA4-9414-2048-9A69-FC4411F92248}" srcOrd="0" destOrd="0" presId="urn:microsoft.com/office/officeart/2005/8/layout/hList2"/>
    <dgm:cxn modelId="{68CEF18B-D564-094C-8C81-08E5E6B53732}" type="presParOf" srcId="{93A15AA4-9414-2048-9A69-FC4411F92248}" destId="{E511AE82-E4B2-1542-A876-C7122DFCA32E}" srcOrd="0" destOrd="0" presId="urn:microsoft.com/office/officeart/2005/8/layout/hList2"/>
    <dgm:cxn modelId="{6AC34494-B643-F04A-A067-E361B14EA3E7}" type="presParOf" srcId="{93A15AA4-9414-2048-9A69-FC4411F92248}" destId="{D1DE3BFC-8E27-4648-8451-8E74BADF0A6F}" srcOrd="1" destOrd="0" presId="urn:microsoft.com/office/officeart/2005/8/layout/hList2"/>
    <dgm:cxn modelId="{352DF790-3540-5443-B971-715ED14D8F2A}" type="presParOf" srcId="{93A15AA4-9414-2048-9A69-FC4411F92248}" destId="{A6D148EA-B939-764A-9CC6-34B43D9D804E}" srcOrd="2" destOrd="0" presId="urn:microsoft.com/office/officeart/2005/8/layout/hList2"/>
    <dgm:cxn modelId="{0AF17BD4-E525-E646-8BE6-86ACFF5E722F}" type="presParOf" srcId="{92406257-03C8-3A49-B1C4-43CC2BE5E5E3}" destId="{15677F3D-047C-5A47-A8A8-AC63A16309FB}" srcOrd="1" destOrd="0" presId="urn:microsoft.com/office/officeart/2005/8/layout/hList2"/>
    <dgm:cxn modelId="{D85298BB-73C6-D24A-88D8-F35A3A305323}" type="presParOf" srcId="{92406257-03C8-3A49-B1C4-43CC2BE5E5E3}" destId="{3F27FD9A-709A-834F-8885-62385BA26AFB}" srcOrd="2" destOrd="0" presId="urn:microsoft.com/office/officeart/2005/8/layout/hList2"/>
    <dgm:cxn modelId="{94705853-6F8E-334D-AC08-56D1BF457633}" type="presParOf" srcId="{3F27FD9A-709A-834F-8885-62385BA26AFB}" destId="{63AAB9DC-390C-7946-85B4-B90CF2A9F7BA}" srcOrd="0" destOrd="0" presId="urn:microsoft.com/office/officeart/2005/8/layout/hList2"/>
    <dgm:cxn modelId="{E3D03783-8218-5A4C-8B25-0514BEAC5C65}" type="presParOf" srcId="{3F27FD9A-709A-834F-8885-62385BA26AFB}" destId="{28664C24-950C-A64D-B6C2-AFC2A87D92E4}" srcOrd="1" destOrd="0" presId="urn:microsoft.com/office/officeart/2005/8/layout/hList2"/>
    <dgm:cxn modelId="{7F0B3192-43DE-A941-BE09-5CE0A4C4CA8A}" type="presParOf" srcId="{3F27FD9A-709A-834F-8885-62385BA26AFB}" destId="{0B863E46-7FD4-0848-AB46-E5FBB2CF8DA1}" srcOrd="2" destOrd="0" presId="urn:microsoft.com/office/officeart/2005/8/layout/hList2"/>
    <dgm:cxn modelId="{7BB44F9C-C1D0-CD42-A286-457A35674EFA}" type="presParOf" srcId="{92406257-03C8-3A49-B1C4-43CC2BE5E5E3}" destId="{9D42B923-FD24-2B44-B947-5985D8A8CEE9}" srcOrd="3" destOrd="0" presId="urn:microsoft.com/office/officeart/2005/8/layout/hList2"/>
    <dgm:cxn modelId="{4EB9BB9D-F469-A34D-A295-424E1FF9331D}" type="presParOf" srcId="{92406257-03C8-3A49-B1C4-43CC2BE5E5E3}" destId="{CF21316D-322F-F84D-B653-277CB6372B84}" srcOrd="4" destOrd="0" presId="urn:microsoft.com/office/officeart/2005/8/layout/hList2"/>
    <dgm:cxn modelId="{3F8EC37B-7F43-0048-B0E7-4E0E0A4CF715}" type="presParOf" srcId="{CF21316D-322F-F84D-B653-277CB6372B84}" destId="{B3C7BE25-7E3A-2B48-910D-6C7928B49789}" srcOrd="0" destOrd="0" presId="urn:microsoft.com/office/officeart/2005/8/layout/hList2"/>
    <dgm:cxn modelId="{8DD46D24-1BCC-D740-B11A-CF3F180C1DC5}" type="presParOf" srcId="{CF21316D-322F-F84D-B653-277CB6372B84}" destId="{DB44ADD3-C8FB-C942-B54D-4D1AB4AD0ED9}" srcOrd="1" destOrd="0" presId="urn:microsoft.com/office/officeart/2005/8/layout/hList2"/>
    <dgm:cxn modelId="{2BBC2759-7D6A-A24A-8E39-12CE0E0223BA}" type="presParOf" srcId="{CF21316D-322F-F84D-B653-277CB6372B84}" destId="{40FE4A72-7A7A-184C-9BDD-C68EC2EE3049}" srcOrd="2" destOrd="0" presId="urn:microsoft.com/office/officeart/2005/8/layout/hList2"/>
    <dgm:cxn modelId="{25B92A69-CD56-8844-B374-6CFA9A248AD7}" type="presParOf" srcId="{92406257-03C8-3A49-B1C4-43CC2BE5E5E3}" destId="{C24C599A-D5E7-A343-9CC9-B97E80121AF7}" srcOrd="5" destOrd="0" presId="urn:microsoft.com/office/officeart/2005/8/layout/hList2"/>
    <dgm:cxn modelId="{191672C7-D7A7-AB4E-9C3C-EA8F6C560611}" type="presParOf" srcId="{92406257-03C8-3A49-B1C4-43CC2BE5E5E3}" destId="{619D658E-660D-AF41-919A-EAAD37ADF92B}" srcOrd="6" destOrd="0" presId="urn:microsoft.com/office/officeart/2005/8/layout/hList2"/>
    <dgm:cxn modelId="{4E067E18-0105-4B4C-A2F3-78F0436215B1}" type="presParOf" srcId="{619D658E-660D-AF41-919A-EAAD37ADF92B}" destId="{E5F4E447-2E24-8B40-874C-F9F461C0AB91}" srcOrd="0" destOrd="0" presId="urn:microsoft.com/office/officeart/2005/8/layout/hList2"/>
    <dgm:cxn modelId="{A32DB1C2-6A25-0740-8920-21BDD7610EE0}" type="presParOf" srcId="{619D658E-660D-AF41-919A-EAAD37ADF92B}" destId="{D487BF17-1950-394D-801C-C1AD86B0DF66}" srcOrd="1" destOrd="0" presId="urn:microsoft.com/office/officeart/2005/8/layout/hList2"/>
    <dgm:cxn modelId="{642445C6-5BB7-4D40-A285-DF0F1562C1A7}" type="presParOf" srcId="{619D658E-660D-AF41-919A-EAAD37ADF92B}" destId="{ACB54819-5AEA-1A47-AC0B-E8B3BF7C2A80}" srcOrd="2" destOrd="0" presId="urn:microsoft.com/office/officeart/2005/8/layout/h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32085D-C33C-DF40-836D-125B01A993CD}" type="doc">
      <dgm:prSet loTypeId="urn:microsoft.com/office/officeart/2008/layout/PictureAccentList" loCatId="list" qsTypeId="urn:microsoft.com/office/officeart/2005/8/quickstyle/simple1" qsCatId="simple" csTypeId="urn:microsoft.com/office/officeart/2005/8/colors/accent2_2" csCatId="accent2" phldr="1"/>
      <dgm:spPr/>
      <dgm:t>
        <a:bodyPr/>
        <a:lstStyle/>
        <a:p>
          <a:endParaRPr lang="nl-NL"/>
        </a:p>
      </dgm:t>
    </dgm:pt>
    <dgm:pt modelId="{361F9323-AE45-6247-8B9F-6E3EA16A26B1}">
      <dgm:prSet custT="1"/>
      <dgm:spPr>
        <a:solidFill>
          <a:srgbClr val="017BBF"/>
        </a:solidFill>
      </dgm:spPr>
      <dgm:t>
        <a:bodyPr/>
        <a:lstStyle/>
        <a:p>
          <a:pPr algn="l"/>
          <a:r>
            <a:rPr lang="nl-NL" sz="2000" b="1" noProof="0"/>
            <a:t>Algemeen</a:t>
          </a:r>
        </a:p>
        <a:p>
          <a:pPr algn="l"/>
          <a:r>
            <a:rPr lang="nl-NL" sz="1400" b="0" noProof="0"/>
            <a:t>Overzicht inhoud en scope, contactpersonen, samenhang met andere projecten.</a:t>
          </a:r>
        </a:p>
      </dgm:t>
    </dgm:pt>
    <dgm:pt modelId="{F9658F34-B8E2-8D4A-9ED2-C07F044A7D1F}" type="parTrans" cxnId="{68333057-94C0-F840-B314-6D0CA373AE41}">
      <dgm:prSet/>
      <dgm:spPr/>
      <dgm:t>
        <a:bodyPr/>
        <a:lstStyle/>
        <a:p>
          <a:endParaRPr lang="nl-NL" sz="1600"/>
        </a:p>
      </dgm:t>
    </dgm:pt>
    <dgm:pt modelId="{E13BE5B7-BFD5-C048-9B4F-6BD2606249D5}" type="sibTrans" cxnId="{68333057-94C0-F840-B314-6D0CA373AE41}">
      <dgm:prSet/>
      <dgm:spPr/>
      <dgm:t>
        <a:bodyPr/>
        <a:lstStyle/>
        <a:p>
          <a:endParaRPr lang="nl-NL" sz="1600"/>
        </a:p>
      </dgm:t>
    </dgm:pt>
    <dgm:pt modelId="{793F1C95-D56D-DA41-8ABF-5091B8206BFF}">
      <dgm:prSet custT="1"/>
      <dgm:spPr>
        <a:solidFill>
          <a:srgbClr val="017BBF"/>
        </a:solidFill>
      </dgm:spPr>
      <dgm:t>
        <a:bodyPr/>
        <a:lstStyle/>
        <a:p>
          <a:pPr algn="l"/>
          <a:r>
            <a:rPr lang="nl-NL" sz="2000" b="1" i="0" baseline="0" noProof="0"/>
            <a:t>Doelgerichte ondersteuning</a:t>
          </a:r>
        </a:p>
        <a:p>
          <a:pPr algn="l"/>
          <a:r>
            <a:rPr lang="nl-NL" sz="1400" b="0" i="0" baseline="0" noProof="0"/>
            <a:t>Status &amp; afspraken vastleggen in digitaal volgsysteem </a:t>
          </a:r>
          <a:r>
            <a:rPr lang="nl-NL" sz="1400" b="0" i="0" baseline="0" noProof="0" err="1"/>
            <a:t>tbv</a:t>
          </a:r>
          <a:r>
            <a:rPr lang="nl-NL" sz="1400" b="0" i="0" baseline="0" noProof="0"/>
            <a:t> support kwartiermakers</a:t>
          </a:r>
          <a:endParaRPr lang="nl-NL" sz="1400" b="0" noProof="0"/>
        </a:p>
      </dgm:t>
    </dgm:pt>
    <dgm:pt modelId="{368B87D1-BE59-6B46-BE0A-59296255CB84}" type="parTrans" cxnId="{29247B77-5CDA-984B-8CD4-C30744328EF1}">
      <dgm:prSet/>
      <dgm:spPr/>
      <dgm:t>
        <a:bodyPr/>
        <a:lstStyle/>
        <a:p>
          <a:endParaRPr lang="nl-NL" sz="1600"/>
        </a:p>
      </dgm:t>
    </dgm:pt>
    <dgm:pt modelId="{E174A6A9-54FC-B942-AE80-D57F0943C35C}" type="sibTrans" cxnId="{29247B77-5CDA-984B-8CD4-C30744328EF1}">
      <dgm:prSet/>
      <dgm:spPr/>
      <dgm:t>
        <a:bodyPr/>
        <a:lstStyle/>
        <a:p>
          <a:endParaRPr lang="nl-NL" sz="1600"/>
        </a:p>
      </dgm:t>
    </dgm:pt>
    <dgm:pt modelId="{5FE11BE4-1D54-A045-8C49-76EB3384984F}">
      <dgm:prSet custT="1"/>
      <dgm:spPr>
        <a:solidFill>
          <a:srgbClr val="017BBF"/>
        </a:solidFill>
      </dgm:spPr>
      <dgm:t>
        <a:bodyPr/>
        <a:lstStyle/>
        <a:p>
          <a:pPr algn="l"/>
          <a:r>
            <a:rPr lang="nl-NL" sz="2000" b="1" i="0" baseline="0" noProof="0"/>
            <a:t>Afstemming met netbeheerders</a:t>
          </a:r>
        </a:p>
        <a:p>
          <a:pPr algn="l"/>
          <a:r>
            <a:rPr lang="nl-NL" sz="1400" b="0" i="0" baseline="0" noProof="0"/>
            <a:t>Planning aanvraag groepscontracten &amp; pilots bij netbeheerders</a:t>
          </a:r>
          <a:endParaRPr lang="nl-NL" sz="1400" noProof="0"/>
        </a:p>
      </dgm:t>
    </dgm:pt>
    <dgm:pt modelId="{19D43155-C7C2-BC42-9696-285485B73CBF}" type="parTrans" cxnId="{B373CE6D-535E-D94C-AD7D-34BAB2DFA6C2}">
      <dgm:prSet/>
      <dgm:spPr/>
      <dgm:t>
        <a:bodyPr/>
        <a:lstStyle/>
        <a:p>
          <a:endParaRPr lang="nl-NL" sz="1600"/>
        </a:p>
      </dgm:t>
    </dgm:pt>
    <dgm:pt modelId="{2587EAA8-2572-AA4D-B475-0A58D9F1EBA7}" type="sibTrans" cxnId="{B373CE6D-535E-D94C-AD7D-34BAB2DFA6C2}">
      <dgm:prSet/>
      <dgm:spPr/>
      <dgm:t>
        <a:bodyPr/>
        <a:lstStyle/>
        <a:p>
          <a:endParaRPr lang="nl-NL" sz="1600"/>
        </a:p>
      </dgm:t>
    </dgm:pt>
    <dgm:pt modelId="{0BC76CFC-0E2C-384D-B75E-CBB9332CF5D6}">
      <dgm:prSet custT="1"/>
      <dgm:spPr>
        <a:solidFill>
          <a:srgbClr val="017BBF"/>
        </a:solidFill>
      </dgm:spPr>
      <dgm:t>
        <a:bodyPr/>
        <a:lstStyle/>
        <a:p>
          <a:pPr algn="l"/>
          <a:r>
            <a:rPr lang="nl-NL" sz="2000" b="1" i="0" kern="1200" baseline="0" noProof="0"/>
            <a:t>Evaluatie en rapportage: blauwdrukken e-systeem 2.0</a:t>
          </a:r>
        </a:p>
        <a:p>
          <a:pPr algn="l"/>
          <a:r>
            <a:rPr lang="nl-NL" sz="1400" b="0" i="0" kern="1200" baseline="0" noProof="0">
              <a:solidFill>
                <a:srgbClr val="FFFFFF"/>
              </a:solidFill>
              <a:latin typeface="Calibri" panose="020F0502020204030204"/>
              <a:ea typeface="+mn-ea"/>
              <a:cs typeface="+mn-cs"/>
            </a:rPr>
            <a:t>Presenteren scope &amp; status initiatieven aan KGG en netbeheerders</a:t>
          </a:r>
        </a:p>
      </dgm:t>
    </dgm:pt>
    <dgm:pt modelId="{488BF291-03FC-0745-A532-D1CED23B9567}" type="parTrans" cxnId="{2EBC5E4E-9648-DB48-8B15-EA707E49E84D}">
      <dgm:prSet/>
      <dgm:spPr/>
      <dgm:t>
        <a:bodyPr/>
        <a:lstStyle/>
        <a:p>
          <a:endParaRPr lang="nl-NL" sz="1600"/>
        </a:p>
      </dgm:t>
    </dgm:pt>
    <dgm:pt modelId="{376E4F0E-F861-EF49-838C-25A61DDAEAA7}" type="sibTrans" cxnId="{2EBC5E4E-9648-DB48-8B15-EA707E49E84D}">
      <dgm:prSet/>
      <dgm:spPr/>
      <dgm:t>
        <a:bodyPr/>
        <a:lstStyle/>
        <a:p>
          <a:endParaRPr lang="nl-NL" sz="1600"/>
        </a:p>
      </dgm:t>
    </dgm:pt>
    <dgm:pt modelId="{A07A98C5-895B-9B40-8EB7-C4E14121099F}">
      <dgm:prSet custT="1"/>
      <dgm:spPr>
        <a:solidFill>
          <a:srgbClr val="017BBF"/>
        </a:solidFill>
      </dgm:spPr>
      <dgm:t>
        <a:bodyPr/>
        <a:lstStyle/>
        <a:p>
          <a:pPr algn="l"/>
          <a:r>
            <a:rPr lang="nl-NL" sz="2800" b="1" i="0" baseline="0" noProof="0"/>
            <a:t>Monitoring scope en voortgang initiatieven</a:t>
          </a:r>
          <a:endParaRPr lang="nl-NL" sz="2800" noProof="0"/>
        </a:p>
      </dgm:t>
    </dgm:pt>
    <dgm:pt modelId="{67E22AB4-53B4-FD40-BC77-CA840C6FD099}" type="sibTrans" cxnId="{69BFEB52-DD9D-6941-B5EF-6FFBCFCBBA57}">
      <dgm:prSet/>
      <dgm:spPr/>
      <dgm:t>
        <a:bodyPr/>
        <a:lstStyle/>
        <a:p>
          <a:endParaRPr lang="nl-NL" sz="1600"/>
        </a:p>
      </dgm:t>
    </dgm:pt>
    <dgm:pt modelId="{0E89DA66-06DC-4C43-825F-7D6747C213F9}" type="parTrans" cxnId="{69BFEB52-DD9D-6941-B5EF-6FFBCFCBBA57}">
      <dgm:prSet/>
      <dgm:spPr/>
      <dgm:t>
        <a:bodyPr/>
        <a:lstStyle/>
        <a:p>
          <a:endParaRPr lang="nl-NL" sz="1600"/>
        </a:p>
      </dgm:t>
    </dgm:pt>
    <dgm:pt modelId="{99C2241C-27AA-9542-AA94-47340A450686}" type="pres">
      <dgm:prSet presAssocID="{4C32085D-C33C-DF40-836D-125B01A993CD}" presName="layout" presStyleCnt="0">
        <dgm:presLayoutVars>
          <dgm:chMax/>
          <dgm:chPref/>
          <dgm:dir/>
          <dgm:animOne val="branch"/>
          <dgm:animLvl val="lvl"/>
          <dgm:resizeHandles/>
        </dgm:presLayoutVars>
      </dgm:prSet>
      <dgm:spPr/>
    </dgm:pt>
    <dgm:pt modelId="{98137CF9-BBA4-4E45-9F0F-9CB215245D8C}" type="pres">
      <dgm:prSet presAssocID="{A07A98C5-895B-9B40-8EB7-C4E14121099F}" presName="root" presStyleCnt="0">
        <dgm:presLayoutVars>
          <dgm:chMax/>
          <dgm:chPref val="4"/>
        </dgm:presLayoutVars>
      </dgm:prSet>
      <dgm:spPr/>
    </dgm:pt>
    <dgm:pt modelId="{3598C920-9D36-5940-A3BE-C4F2EEECAC84}" type="pres">
      <dgm:prSet presAssocID="{A07A98C5-895B-9B40-8EB7-C4E14121099F}" presName="rootComposite" presStyleCnt="0">
        <dgm:presLayoutVars/>
      </dgm:prSet>
      <dgm:spPr/>
    </dgm:pt>
    <dgm:pt modelId="{9DEC10E0-C345-E84E-A54F-802F9E71F591}" type="pres">
      <dgm:prSet presAssocID="{A07A98C5-895B-9B40-8EB7-C4E14121099F}" presName="rootText" presStyleLbl="node0" presStyleIdx="0" presStyleCnt="1" custScaleX="101603" custScaleY="64202">
        <dgm:presLayoutVars>
          <dgm:chMax/>
          <dgm:chPref val="4"/>
        </dgm:presLayoutVars>
      </dgm:prSet>
      <dgm:spPr/>
    </dgm:pt>
    <dgm:pt modelId="{BD838478-164E-F844-81C9-535333347F01}" type="pres">
      <dgm:prSet presAssocID="{A07A98C5-895B-9B40-8EB7-C4E14121099F}" presName="childShape" presStyleCnt="0">
        <dgm:presLayoutVars>
          <dgm:chMax val="0"/>
          <dgm:chPref val="0"/>
        </dgm:presLayoutVars>
      </dgm:prSet>
      <dgm:spPr/>
    </dgm:pt>
    <dgm:pt modelId="{7BF508A3-9E05-2841-9CB2-E1A54D74232F}" type="pres">
      <dgm:prSet presAssocID="{361F9323-AE45-6247-8B9F-6E3EA16A26B1}" presName="childComposite" presStyleCnt="0">
        <dgm:presLayoutVars>
          <dgm:chMax val="0"/>
          <dgm:chPref val="0"/>
        </dgm:presLayoutVars>
      </dgm:prSet>
      <dgm:spPr/>
    </dgm:pt>
    <dgm:pt modelId="{E5963175-FF2D-A144-BC07-9AA71E90E0EF}" type="pres">
      <dgm:prSet presAssocID="{361F9323-AE45-6247-8B9F-6E3EA16A26B1}" presName="Image" presStyleLbl="node1" presStyleIdx="0" presStyleCnt="4"/>
      <dgm:spPr>
        <a:solidFill>
          <a:schemeClr val="tx1"/>
        </a:solidFill>
        <a:ln w="38100">
          <a:solidFill>
            <a:srgbClr val="027BC1"/>
          </a:solidFill>
        </a:ln>
      </dgm:spPr>
    </dgm:pt>
    <dgm:pt modelId="{30F3EFE8-694F-6246-8003-37F8B1C70993}" type="pres">
      <dgm:prSet presAssocID="{361F9323-AE45-6247-8B9F-6E3EA16A26B1}" presName="childText" presStyleLbl="lnNode1" presStyleIdx="0" presStyleCnt="4">
        <dgm:presLayoutVars>
          <dgm:chMax val="0"/>
          <dgm:chPref val="0"/>
          <dgm:bulletEnabled val="1"/>
        </dgm:presLayoutVars>
      </dgm:prSet>
      <dgm:spPr/>
    </dgm:pt>
    <dgm:pt modelId="{9A13F9CB-334D-EA4C-AAB8-8C24003FD939}" type="pres">
      <dgm:prSet presAssocID="{793F1C95-D56D-DA41-8ABF-5091B8206BFF}" presName="childComposite" presStyleCnt="0">
        <dgm:presLayoutVars>
          <dgm:chMax val="0"/>
          <dgm:chPref val="0"/>
        </dgm:presLayoutVars>
      </dgm:prSet>
      <dgm:spPr/>
    </dgm:pt>
    <dgm:pt modelId="{CC32DA05-3C04-354D-8574-1A94352B6A8C}" type="pres">
      <dgm:prSet presAssocID="{793F1C95-D56D-DA41-8ABF-5091B8206BFF}" presName="Image" presStyleLbl="node1" presStyleIdx="1" presStyleCnt="4"/>
      <dgm:spPr>
        <a:solidFill>
          <a:schemeClr val="tx1"/>
        </a:solidFill>
        <a:ln w="38100">
          <a:solidFill>
            <a:srgbClr val="027BC1"/>
          </a:solidFill>
        </a:ln>
      </dgm:spPr>
    </dgm:pt>
    <dgm:pt modelId="{E548C5FA-8814-6A42-8817-CF13CD33D42D}" type="pres">
      <dgm:prSet presAssocID="{793F1C95-D56D-DA41-8ABF-5091B8206BFF}" presName="childText" presStyleLbl="lnNode1" presStyleIdx="1" presStyleCnt="4">
        <dgm:presLayoutVars>
          <dgm:chMax val="0"/>
          <dgm:chPref val="0"/>
          <dgm:bulletEnabled val="1"/>
        </dgm:presLayoutVars>
      </dgm:prSet>
      <dgm:spPr/>
    </dgm:pt>
    <dgm:pt modelId="{931CBB62-F9DB-3D46-8E94-6B28DE67CD77}" type="pres">
      <dgm:prSet presAssocID="{5FE11BE4-1D54-A045-8C49-76EB3384984F}" presName="childComposite" presStyleCnt="0">
        <dgm:presLayoutVars>
          <dgm:chMax val="0"/>
          <dgm:chPref val="0"/>
        </dgm:presLayoutVars>
      </dgm:prSet>
      <dgm:spPr/>
    </dgm:pt>
    <dgm:pt modelId="{6043B11E-1FD6-E34B-AA4D-1300399374AB}" type="pres">
      <dgm:prSet presAssocID="{5FE11BE4-1D54-A045-8C49-76EB3384984F}" presName="Image" presStyleLbl="node1" presStyleIdx="2" presStyleCnt="4"/>
      <dgm:spPr>
        <a:solidFill>
          <a:schemeClr val="tx1"/>
        </a:solidFill>
        <a:ln w="38100">
          <a:solidFill>
            <a:srgbClr val="027BC1"/>
          </a:solidFill>
        </a:ln>
      </dgm:spPr>
    </dgm:pt>
    <dgm:pt modelId="{4228A5D5-68C6-7F4F-A0F3-7FDBF19A007F}" type="pres">
      <dgm:prSet presAssocID="{5FE11BE4-1D54-A045-8C49-76EB3384984F}" presName="childText" presStyleLbl="lnNode1" presStyleIdx="2" presStyleCnt="4">
        <dgm:presLayoutVars>
          <dgm:chMax val="0"/>
          <dgm:chPref val="0"/>
          <dgm:bulletEnabled val="1"/>
        </dgm:presLayoutVars>
      </dgm:prSet>
      <dgm:spPr/>
    </dgm:pt>
    <dgm:pt modelId="{AA46C037-798F-954E-8A9E-E4CE974F0687}" type="pres">
      <dgm:prSet presAssocID="{0BC76CFC-0E2C-384D-B75E-CBB9332CF5D6}" presName="childComposite" presStyleCnt="0">
        <dgm:presLayoutVars>
          <dgm:chMax val="0"/>
          <dgm:chPref val="0"/>
        </dgm:presLayoutVars>
      </dgm:prSet>
      <dgm:spPr/>
    </dgm:pt>
    <dgm:pt modelId="{1CE20544-E8CA-0A4E-B726-A9D579DB3B8D}" type="pres">
      <dgm:prSet presAssocID="{0BC76CFC-0E2C-384D-B75E-CBB9332CF5D6}" presName="Image" presStyleLbl="node1" presStyleIdx="3" presStyleCnt="4"/>
      <dgm:spPr>
        <a:solidFill>
          <a:schemeClr val="tx1"/>
        </a:solidFill>
        <a:ln w="38100">
          <a:solidFill>
            <a:srgbClr val="027BC1"/>
          </a:solidFill>
        </a:ln>
      </dgm:spPr>
    </dgm:pt>
    <dgm:pt modelId="{A9660E46-1369-4947-98CF-24A4384DCEA9}" type="pres">
      <dgm:prSet presAssocID="{0BC76CFC-0E2C-384D-B75E-CBB9332CF5D6}" presName="childText" presStyleLbl="lnNode1" presStyleIdx="3" presStyleCnt="4">
        <dgm:presLayoutVars>
          <dgm:chMax val="0"/>
          <dgm:chPref val="0"/>
          <dgm:bulletEnabled val="1"/>
        </dgm:presLayoutVars>
      </dgm:prSet>
      <dgm:spPr/>
    </dgm:pt>
  </dgm:ptLst>
  <dgm:cxnLst>
    <dgm:cxn modelId="{06B64D41-B6AF-5640-BEDC-7C3659B2A90F}" type="presOf" srcId="{0BC76CFC-0E2C-384D-B75E-CBB9332CF5D6}" destId="{A9660E46-1369-4947-98CF-24A4384DCEA9}" srcOrd="0" destOrd="0" presId="urn:microsoft.com/office/officeart/2008/layout/PictureAccentList"/>
    <dgm:cxn modelId="{B373CE6D-535E-D94C-AD7D-34BAB2DFA6C2}" srcId="{A07A98C5-895B-9B40-8EB7-C4E14121099F}" destId="{5FE11BE4-1D54-A045-8C49-76EB3384984F}" srcOrd="2" destOrd="0" parTransId="{19D43155-C7C2-BC42-9696-285485B73CBF}" sibTransId="{2587EAA8-2572-AA4D-B475-0A58D9F1EBA7}"/>
    <dgm:cxn modelId="{23B62D6E-DCDE-7F4C-A57D-220B2E76E042}" type="presOf" srcId="{793F1C95-D56D-DA41-8ABF-5091B8206BFF}" destId="{E548C5FA-8814-6A42-8817-CF13CD33D42D}" srcOrd="0" destOrd="0" presId="urn:microsoft.com/office/officeart/2008/layout/PictureAccentList"/>
    <dgm:cxn modelId="{2EBC5E4E-9648-DB48-8B15-EA707E49E84D}" srcId="{A07A98C5-895B-9B40-8EB7-C4E14121099F}" destId="{0BC76CFC-0E2C-384D-B75E-CBB9332CF5D6}" srcOrd="3" destOrd="0" parTransId="{488BF291-03FC-0745-A532-D1CED23B9567}" sibTransId="{376E4F0E-F861-EF49-838C-25A61DDAEAA7}"/>
    <dgm:cxn modelId="{69BFEB52-DD9D-6941-B5EF-6FFBCFCBBA57}" srcId="{4C32085D-C33C-DF40-836D-125B01A993CD}" destId="{A07A98C5-895B-9B40-8EB7-C4E14121099F}" srcOrd="0" destOrd="0" parTransId="{0E89DA66-06DC-4C43-825F-7D6747C213F9}" sibTransId="{67E22AB4-53B4-FD40-BC77-CA840C6FD099}"/>
    <dgm:cxn modelId="{68333057-94C0-F840-B314-6D0CA373AE41}" srcId="{A07A98C5-895B-9B40-8EB7-C4E14121099F}" destId="{361F9323-AE45-6247-8B9F-6E3EA16A26B1}" srcOrd="0" destOrd="0" parTransId="{F9658F34-B8E2-8D4A-9ED2-C07F044A7D1F}" sibTransId="{E13BE5B7-BFD5-C048-9B4F-6BD2606249D5}"/>
    <dgm:cxn modelId="{29247B77-5CDA-984B-8CD4-C30744328EF1}" srcId="{A07A98C5-895B-9B40-8EB7-C4E14121099F}" destId="{793F1C95-D56D-DA41-8ABF-5091B8206BFF}" srcOrd="1" destOrd="0" parTransId="{368B87D1-BE59-6B46-BE0A-59296255CB84}" sibTransId="{E174A6A9-54FC-B942-AE80-D57F0943C35C}"/>
    <dgm:cxn modelId="{FCFDCA7E-1D62-CB43-BB7F-8F36F18223AE}" type="presOf" srcId="{361F9323-AE45-6247-8B9F-6E3EA16A26B1}" destId="{30F3EFE8-694F-6246-8003-37F8B1C70993}" srcOrd="0" destOrd="0" presId="urn:microsoft.com/office/officeart/2008/layout/PictureAccentList"/>
    <dgm:cxn modelId="{16E2259B-EA0D-5947-8A28-F363648FDBD7}" type="presOf" srcId="{5FE11BE4-1D54-A045-8C49-76EB3384984F}" destId="{4228A5D5-68C6-7F4F-A0F3-7FDBF19A007F}" srcOrd="0" destOrd="0" presId="urn:microsoft.com/office/officeart/2008/layout/PictureAccentList"/>
    <dgm:cxn modelId="{854C64DE-AC5C-4549-823B-06DF7D9690B4}" type="presOf" srcId="{4C32085D-C33C-DF40-836D-125B01A993CD}" destId="{99C2241C-27AA-9542-AA94-47340A450686}" srcOrd="0" destOrd="0" presId="urn:microsoft.com/office/officeart/2008/layout/PictureAccentList"/>
    <dgm:cxn modelId="{E40DD5E9-5324-1449-8A47-880EB8F4F1AE}" type="presOf" srcId="{A07A98C5-895B-9B40-8EB7-C4E14121099F}" destId="{9DEC10E0-C345-E84E-A54F-802F9E71F591}" srcOrd="0" destOrd="0" presId="urn:microsoft.com/office/officeart/2008/layout/PictureAccentList"/>
    <dgm:cxn modelId="{F72C8C36-1394-4141-8135-12115B1D8E22}" type="presParOf" srcId="{99C2241C-27AA-9542-AA94-47340A450686}" destId="{98137CF9-BBA4-4E45-9F0F-9CB215245D8C}" srcOrd="0" destOrd="0" presId="urn:microsoft.com/office/officeart/2008/layout/PictureAccentList"/>
    <dgm:cxn modelId="{3CE00306-0408-654D-A91B-42494F10CD7C}" type="presParOf" srcId="{98137CF9-BBA4-4E45-9F0F-9CB215245D8C}" destId="{3598C920-9D36-5940-A3BE-C4F2EEECAC84}" srcOrd="0" destOrd="0" presId="urn:microsoft.com/office/officeart/2008/layout/PictureAccentList"/>
    <dgm:cxn modelId="{E964A4CB-EF8A-DC47-B9F7-3EDA0897508F}" type="presParOf" srcId="{3598C920-9D36-5940-A3BE-C4F2EEECAC84}" destId="{9DEC10E0-C345-E84E-A54F-802F9E71F591}" srcOrd="0" destOrd="0" presId="urn:microsoft.com/office/officeart/2008/layout/PictureAccentList"/>
    <dgm:cxn modelId="{48C8D67D-96AA-6044-B72F-CB6AE817A122}" type="presParOf" srcId="{98137CF9-BBA4-4E45-9F0F-9CB215245D8C}" destId="{BD838478-164E-F844-81C9-535333347F01}" srcOrd="1" destOrd="0" presId="urn:microsoft.com/office/officeart/2008/layout/PictureAccentList"/>
    <dgm:cxn modelId="{246D3017-4750-D344-B053-394CB3B2FC5D}" type="presParOf" srcId="{BD838478-164E-F844-81C9-535333347F01}" destId="{7BF508A3-9E05-2841-9CB2-E1A54D74232F}" srcOrd="0" destOrd="0" presId="urn:microsoft.com/office/officeart/2008/layout/PictureAccentList"/>
    <dgm:cxn modelId="{E0635619-B139-DE4F-A360-59F0B983C827}" type="presParOf" srcId="{7BF508A3-9E05-2841-9CB2-E1A54D74232F}" destId="{E5963175-FF2D-A144-BC07-9AA71E90E0EF}" srcOrd="0" destOrd="0" presId="urn:microsoft.com/office/officeart/2008/layout/PictureAccentList"/>
    <dgm:cxn modelId="{6786AD3F-5B82-C347-80A9-CB968E0EE3BB}" type="presParOf" srcId="{7BF508A3-9E05-2841-9CB2-E1A54D74232F}" destId="{30F3EFE8-694F-6246-8003-37F8B1C70993}" srcOrd="1" destOrd="0" presId="urn:microsoft.com/office/officeart/2008/layout/PictureAccentList"/>
    <dgm:cxn modelId="{A596917A-6827-344E-A7DA-C94AB2D2A51C}" type="presParOf" srcId="{BD838478-164E-F844-81C9-535333347F01}" destId="{9A13F9CB-334D-EA4C-AAB8-8C24003FD939}" srcOrd="1" destOrd="0" presId="urn:microsoft.com/office/officeart/2008/layout/PictureAccentList"/>
    <dgm:cxn modelId="{C9184180-21C0-BC40-AB75-C84829595339}" type="presParOf" srcId="{9A13F9CB-334D-EA4C-AAB8-8C24003FD939}" destId="{CC32DA05-3C04-354D-8574-1A94352B6A8C}" srcOrd="0" destOrd="0" presId="urn:microsoft.com/office/officeart/2008/layout/PictureAccentList"/>
    <dgm:cxn modelId="{9CD11E4C-9CCD-5F4B-BCA7-C23DCE364069}" type="presParOf" srcId="{9A13F9CB-334D-EA4C-AAB8-8C24003FD939}" destId="{E548C5FA-8814-6A42-8817-CF13CD33D42D}" srcOrd="1" destOrd="0" presId="urn:microsoft.com/office/officeart/2008/layout/PictureAccentList"/>
    <dgm:cxn modelId="{FF0395E9-10F6-AD46-9409-853A3846C501}" type="presParOf" srcId="{BD838478-164E-F844-81C9-535333347F01}" destId="{931CBB62-F9DB-3D46-8E94-6B28DE67CD77}" srcOrd="2" destOrd="0" presId="urn:microsoft.com/office/officeart/2008/layout/PictureAccentList"/>
    <dgm:cxn modelId="{051CBAAA-B8C2-0441-8D8D-3D0B9ED9A7CC}" type="presParOf" srcId="{931CBB62-F9DB-3D46-8E94-6B28DE67CD77}" destId="{6043B11E-1FD6-E34B-AA4D-1300399374AB}" srcOrd="0" destOrd="0" presId="urn:microsoft.com/office/officeart/2008/layout/PictureAccentList"/>
    <dgm:cxn modelId="{93E7FA38-651C-9D4B-9ACE-CF140822216C}" type="presParOf" srcId="{931CBB62-F9DB-3D46-8E94-6B28DE67CD77}" destId="{4228A5D5-68C6-7F4F-A0F3-7FDBF19A007F}" srcOrd="1" destOrd="0" presId="urn:microsoft.com/office/officeart/2008/layout/PictureAccentList"/>
    <dgm:cxn modelId="{DBD14496-FB50-7C43-BB26-AC0B4DEE7160}" type="presParOf" srcId="{BD838478-164E-F844-81C9-535333347F01}" destId="{AA46C037-798F-954E-8A9E-E4CE974F0687}" srcOrd="3" destOrd="0" presId="urn:microsoft.com/office/officeart/2008/layout/PictureAccentList"/>
    <dgm:cxn modelId="{F2914FA4-842A-5A48-83DD-EA90AE9F5B98}" type="presParOf" srcId="{AA46C037-798F-954E-8A9E-E4CE974F0687}" destId="{1CE20544-E8CA-0A4E-B726-A9D579DB3B8D}" srcOrd="0" destOrd="0" presId="urn:microsoft.com/office/officeart/2008/layout/PictureAccentList"/>
    <dgm:cxn modelId="{B8562528-74AF-934F-BE6E-C7765FD213BE}" type="presParOf" srcId="{AA46C037-798F-954E-8A9E-E4CE974F0687}" destId="{A9660E46-1369-4947-98CF-24A4384DCEA9}"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2F1CB-C560-1E4C-A231-BD0586D2CFA6}">
      <dsp:nvSpPr>
        <dsp:cNvPr id="0" name=""/>
        <dsp:cNvSpPr/>
      </dsp:nvSpPr>
      <dsp:spPr>
        <a:xfrm>
          <a:off x="0" y="145159"/>
          <a:ext cx="6600896" cy="924199"/>
        </a:xfrm>
        <a:prstGeom prst="roundRect">
          <a:avLst>
            <a:gd name="adj" fmla="val 10000"/>
          </a:avLst>
        </a:prstGeom>
        <a:solidFill>
          <a:srgbClr val="017BB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i="0" u="none" kern="1200" noProof="0"/>
            <a:t>1. WAT: </a:t>
          </a:r>
          <a:r>
            <a:rPr lang="nl-NL" sz="1800" b="0" i="0" u="none" kern="1200" noProof="0"/>
            <a:t>een slim gestuurd, decentraal energiesysteem waarmee aantoonbaar de lokale energie-infrastructuur wordt ontlast en/of versterkt.</a:t>
          </a:r>
          <a:endParaRPr lang="nl-NL" sz="1800" b="0" i="0" kern="1200" noProof="0"/>
        </a:p>
      </dsp:txBody>
      <dsp:txXfrm>
        <a:off x="27069" y="172228"/>
        <a:ext cx="5307342" cy="870061"/>
      </dsp:txXfrm>
    </dsp:sp>
    <dsp:sp modelId="{02BDAF37-C785-AB4A-8595-95579C556D28}">
      <dsp:nvSpPr>
        <dsp:cNvPr id="0" name=""/>
        <dsp:cNvSpPr/>
      </dsp:nvSpPr>
      <dsp:spPr>
        <a:xfrm>
          <a:off x="582431" y="1562096"/>
          <a:ext cx="6600896" cy="924199"/>
        </a:xfrm>
        <a:prstGeom prst="roundRect">
          <a:avLst>
            <a:gd name="adj" fmla="val 10000"/>
          </a:avLst>
        </a:prstGeom>
        <a:solidFill>
          <a:srgbClr val="017BC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i="0" u="none" kern="1200" noProof="0"/>
            <a:t>2. HOE: </a:t>
          </a:r>
          <a:r>
            <a:rPr lang="nl-NL" sz="1800" b="0" i="0" u="none" kern="1200" noProof="0"/>
            <a:t>vraag en aanbod van energie lokaal in balans brengen (combinaties van meerdere energiedragers)</a:t>
          </a:r>
          <a:endParaRPr lang="nl-NL" sz="1400" b="0" kern="1200" noProof="0"/>
        </a:p>
      </dsp:txBody>
      <dsp:txXfrm>
        <a:off x="609500" y="1589165"/>
        <a:ext cx="5174889" cy="870061"/>
      </dsp:txXfrm>
    </dsp:sp>
    <dsp:sp modelId="{152A676D-BC2E-2C4E-B947-8B65D183EDDE}">
      <dsp:nvSpPr>
        <dsp:cNvPr id="0" name=""/>
        <dsp:cNvSpPr/>
      </dsp:nvSpPr>
      <dsp:spPr>
        <a:xfrm>
          <a:off x="1164863" y="2979034"/>
          <a:ext cx="6600896" cy="924199"/>
        </a:xfrm>
        <a:prstGeom prst="roundRect">
          <a:avLst>
            <a:gd name="adj" fmla="val 10000"/>
          </a:avLst>
        </a:prstGeom>
        <a:solidFill>
          <a:srgbClr val="027BC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b="1" i="0" u="none" kern="1200" noProof="0" dirty="0"/>
            <a:t>3. WIE: </a:t>
          </a:r>
          <a:r>
            <a:rPr lang="nl-NL" sz="1800" b="0" i="0" u="none" kern="1200" noProof="0" dirty="0"/>
            <a:t>formele samenwerking van drie of meer partijen, organisatievorm en afspraken vastgelegd in een groepscontract of soortgelijk.</a:t>
          </a:r>
          <a:endParaRPr lang="nl-NL" sz="1400" b="0" kern="1200" noProof="0" dirty="0"/>
        </a:p>
      </dsp:txBody>
      <dsp:txXfrm>
        <a:off x="1191932" y="3006103"/>
        <a:ext cx="5174889" cy="870061"/>
      </dsp:txXfrm>
    </dsp:sp>
    <dsp:sp modelId="{77588F68-DFF0-0E4D-B61E-1F3256D4932B}">
      <dsp:nvSpPr>
        <dsp:cNvPr id="0" name=""/>
        <dsp:cNvSpPr/>
      </dsp:nvSpPr>
      <dsp:spPr>
        <a:xfrm>
          <a:off x="5991336" y="1043040"/>
          <a:ext cx="429682" cy="545374"/>
        </a:xfrm>
        <a:prstGeom prst="downArrow">
          <a:avLst>
            <a:gd name="adj1" fmla="val 55000"/>
            <a:gd name="adj2" fmla="val 45000"/>
          </a:avLst>
        </a:prstGeom>
        <a:solidFill>
          <a:schemeClr val="tx1">
            <a:lumMod val="85000"/>
            <a:alpha val="90000"/>
          </a:schemeClr>
        </a:solidFill>
        <a:ln w="19050" cap="rnd" cmpd="sng" algn="ctr">
          <a:solidFill>
            <a:schemeClr val="bg1">
              <a:lumMod val="50000"/>
              <a:lumOff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nl-NL" sz="2600" kern="1200" noProof="0"/>
        </a:p>
      </dsp:txBody>
      <dsp:txXfrm>
        <a:off x="6088014" y="1043040"/>
        <a:ext cx="236326" cy="439028"/>
      </dsp:txXfrm>
    </dsp:sp>
    <dsp:sp modelId="{D8DB9536-DE18-8D4D-B791-8ABB242E269E}">
      <dsp:nvSpPr>
        <dsp:cNvPr id="0" name=""/>
        <dsp:cNvSpPr/>
      </dsp:nvSpPr>
      <dsp:spPr>
        <a:xfrm>
          <a:off x="6556128" y="2428888"/>
          <a:ext cx="464962" cy="591359"/>
        </a:xfrm>
        <a:prstGeom prst="downArrow">
          <a:avLst>
            <a:gd name="adj1" fmla="val 55000"/>
            <a:gd name="adj2" fmla="val 45000"/>
          </a:avLst>
        </a:prstGeom>
        <a:solidFill>
          <a:schemeClr val="tx1">
            <a:lumMod val="85000"/>
            <a:alpha val="90000"/>
          </a:schemeClr>
        </a:solidFill>
        <a:ln w="19050" cap="rnd" cmpd="sng" algn="ctr">
          <a:solidFill>
            <a:schemeClr val="bg1">
              <a:lumMod val="50000"/>
              <a:lumOff val="5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nl-NL" sz="2800" kern="1200" noProof="0"/>
        </a:p>
      </dsp:txBody>
      <dsp:txXfrm>
        <a:off x="6660744" y="2428888"/>
        <a:ext cx="255730" cy="476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148EA-B939-764A-9CC6-34B43D9D804E}">
      <dsp:nvSpPr>
        <dsp:cNvPr id="0" name=""/>
        <dsp:cNvSpPr/>
      </dsp:nvSpPr>
      <dsp:spPr>
        <a:xfrm rot="16200000">
          <a:off x="-1705449" y="2544614"/>
          <a:ext cx="3866453" cy="413241"/>
        </a:xfrm>
        <a:prstGeom prst="rect">
          <a:avLst/>
        </a:prstGeom>
        <a:solidFill>
          <a:srgbClr val="1485C5"/>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364456" bIns="0" numCol="1" spcCol="1270" anchor="t" anchorCtr="0">
          <a:noAutofit/>
        </a:bodyPr>
        <a:lstStyle/>
        <a:p>
          <a:pPr marL="0" lvl="0" indent="0" algn="r" defTabSz="800100">
            <a:lnSpc>
              <a:spcPct val="90000"/>
            </a:lnSpc>
            <a:spcBef>
              <a:spcPct val="0"/>
            </a:spcBef>
            <a:spcAft>
              <a:spcPct val="35000"/>
            </a:spcAft>
            <a:buNone/>
          </a:pPr>
          <a:r>
            <a:rPr lang="nl-NL" sz="1800" b="1" i="0" kern="1200" baseline="0" dirty="0"/>
            <a:t>Voorverkenning</a:t>
          </a:r>
          <a:endParaRPr lang="nl-NL" sz="500" b="1" kern="1200" dirty="0"/>
        </a:p>
      </dsp:txBody>
      <dsp:txXfrm>
        <a:off x="-1705449" y="2544614"/>
        <a:ext cx="3866453" cy="413241"/>
      </dsp:txXfrm>
    </dsp:sp>
    <dsp:sp modelId="{D1DE3BFC-8E27-4648-8451-8E74BADF0A6F}">
      <dsp:nvSpPr>
        <dsp:cNvPr id="0" name=""/>
        <dsp:cNvSpPr/>
      </dsp:nvSpPr>
      <dsp:spPr>
        <a:xfrm>
          <a:off x="434398" y="818008"/>
          <a:ext cx="2058382" cy="3866453"/>
        </a:xfrm>
        <a:prstGeom prst="rect">
          <a:avLst/>
        </a:prstGeom>
        <a:solidFill>
          <a:schemeClr val="tx1"/>
        </a:solidFill>
        <a:ln w="31750" cap="rnd" cmpd="sng" algn="ctr">
          <a:solidFill>
            <a:srgbClr val="1485C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64456" rIns="99568" bIns="99568" numCol="1" spcCol="1270" anchor="t" anchorCtr="0">
          <a:noAutofit/>
        </a:bodyPr>
        <a:lstStyle/>
        <a:p>
          <a:pPr marL="114300" lvl="1" indent="-114300" algn="l" defTabSz="622300">
            <a:lnSpc>
              <a:spcPct val="90000"/>
            </a:lnSpc>
            <a:spcBef>
              <a:spcPct val="0"/>
            </a:spcBef>
            <a:spcAft>
              <a:spcPct val="15000"/>
            </a:spcAft>
            <a:buChar char="•"/>
          </a:pPr>
          <a:r>
            <a:rPr lang="nl-NL" sz="1400" b="1" kern="1200" noProof="0" dirty="0">
              <a:solidFill>
                <a:schemeClr val="bg1"/>
              </a:solidFill>
            </a:rPr>
            <a:t>Ondersteuning:</a:t>
          </a:r>
          <a:endParaRPr lang="nl-NL" sz="1400" kern="1200" dirty="0">
            <a:solidFill>
              <a:schemeClr val="bg1"/>
            </a:solidFill>
          </a:endParaRPr>
        </a:p>
        <a:p>
          <a:pPr marL="114300" lvl="1" indent="-114300" algn="l" defTabSz="622300">
            <a:lnSpc>
              <a:spcPct val="90000"/>
            </a:lnSpc>
            <a:spcBef>
              <a:spcPct val="0"/>
            </a:spcBef>
            <a:spcAft>
              <a:spcPct val="15000"/>
            </a:spcAft>
            <a:buNone/>
          </a:pPr>
          <a:endParaRPr lang="nl-NL" sz="1400" b="1" kern="1200">
            <a:solidFill>
              <a:schemeClr val="bg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nl-NL" sz="1400" b="1" kern="1200" noProof="0" dirty="0">
              <a:solidFill>
                <a:srgbClr val="027BC1"/>
              </a:solidFill>
            </a:rPr>
            <a:t>Verduurzamingsadvies</a:t>
          </a:r>
          <a:r>
            <a:rPr lang="nl-NL" sz="1400" b="1" kern="1200" noProof="0" dirty="0">
              <a:solidFill>
                <a:schemeClr val="bg1"/>
              </a:solidFill>
            </a:rPr>
            <a:t> </a:t>
          </a:r>
          <a:r>
            <a:rPr lang="nl-NL" sz="1400" b="0" kern="1200" noProof="0" dirty="0">
              <a:solidFill>
                <a:schemeClr val="bg1"/>
              </a:solidFill>
            </a:rPr>
            <a:t>(IBDO, 6 uur voorgefinancierd)</a:t>
          </a:r>
          <a:endParaRPr lang="nl-NL" sz="1400" b="0" kern="1200" dirty="0">
            <a:solidFill>
              <a:schemeClr val="bg1"/>
            </a:solidFill>
          </a:endParaRPr>
        </a:p>
        <a:p>
          <a:pPr marL="114300" lvl="1" indent="-114300" algn="l" defTabSz="622300">
            <a:lnSpc>
              <a:spcPct val="90000"/>
            </a:lnSpc>
            <a:spcBef>
              <a:spcPct val="0"/>
            </a:spcBef>
            <a:spcAft>
              <a:spcPct val="15000"/>
            </a:spcAft>
            <a:buFont typeface="Arial" panose="020B0604020202020204" pitchFamily="34" charset="0"/>
            <a:buChar char="•"/>
          </a:pPr>
          <a:endParaRPr lang="nl-NL" sz="1400" b="0" kern="1200">
            <a:solidFill>
              <a:schemeClr val="bg1"/>
            </a:solidFill>
          </a:endParaRPr>
        </a:p>
        <a:p>
          <a:pPr marL="114300" lvl="1" indent="-114300" algn="l" defTabSz="622300">
            <a:lnSpc>
              <a:spcPct val="90000"/>
            </a:lnSpc>
            <a:spcBef>
              <a:spcPct val="0"/>
            </a:spcBef>
            <a:spcAft>
              <a:spcPct val="15000"/>
            </a:spcAft>
            <a:buChar char="•"/>
          </a:pPr>
          <a:r>
            <a:rPr lang="nl-NL" sz="1400" kern="1200" noProof="0">
              <a:solidFill>
                <a:schemeClr val="bg1"/>
              </a:solidFill>
            </a:rPr>
            <a:t>Hulp van </a:t>
          </a:r>
          <a:r>
            <a:rPr lang="nl-NL" sz="1400" b="1" kern="1200" noProof="0">
              <a:solidFill>
                <a:srgbClr val="027BC1"/>
              </a:solidFill>
            </a:rPr>
            <a:t>provinciale</a:t>
          </a:r>
          <a:r>
            <a:rPr lang="nl-NL" sz="1400" b="1" kern="1200" noProof="0">
              <a:solidFill>
                <a:schemeClr val="bg1"/>
              </a:solidFill>
            </a:rPr>
            <a:t> </a:t>
          </a:r>
          <a:r>
            <a:rPr lang="nl-NL" sz="1400" b="1" kern="1200" noProof="0">
              <a:solidFill>
                <a:srgbClr val="027BC1"/>
              </a:solidFill>
            </a:rPr>
            <a:t>aanjagers</a:t>
          </a:r>
          <a:r>
            <a:rPr lang="nl-NL" sz="1400" b="1" kern="1200" noProof="0">
              <a:solidFill>
                <a:schemeClr val="bg1"/>
              </a:solidFill>
            </a:rPr>
            <a:t> </a:t>
          </a:r>
          <a:r>
            <a:rPr lang="nl-NL" sz="1400" kern="1200" noProof="0">
              <a:solidFill>
                <a:schemeClr val="bg1"/>
              </a:solidFill>
            </a:rPr>
            <a:t>(PVB en Werklandschappen van de toekomst)</a:t>
          </a:r>
        </a:p>
        <a:p>
          <a:pPr marL="114300" lvl="1" indent="-114300" algn="l" defTabSz="622300">
            <a:lnSpc>
              <a:spcPct val="90000"/>
            </a:lnSpc>
            <a:spcBef>
              <a:spcPct val="0"/>
            </a:spcBef>
            <a:spcAft>
              <a:spcPct val="15000"/>
            </a:spcAft>
            <a:buChar char="•"/>
          </a:pPr>
          <a:endParaRPr lang="nl-NL" sz="1400" kern="1200" noProof="0">
            <a:solidFill>
              <a:schemeClr val="bg1"/>
            </a:solidFill>
          </a:endParaRPr>
        </a:p>
        <a:p>
          <a:pPr marL="114300" lvl="1" indent="-114300" algn="l" defTabSz="622300">
            <a:lnSpc>
              <a:spcPct val="90000"/>
            </a:lnSpc>
            <a:spcBef>
              <a:spcPct val="0"/>
            </a:spcBef>
            <a:spcAft>
              <a:spcPct val="15000"/>
            </a:spcAft>
            <a:buChar char="•"/>
          </a:pPr>
          <a:r>
            <a:rPr lang="nl-NL" sz="1400" kern="1200" noProof="0">
              <a:solidFill>
                <a:schemeClr val="bg1"/>
              </a:solidFill>
            </a:rPr>
            <a:t>Faciliteren bij initiatie van zonprojecten, waaronder </a:t>
          </a:r>
          <a:r>
            <a:rPr lang="nl-NL" sz="1400" b="1" kern="1200" noProof="0" err="1">
              <a:solidFill>
                <a:srgbClr val="027BC1"/>
              </a:solidFill>
              <a:latin typeface="Calibri" panose="020F0502020204030204"/>
              <a:ea typeface="+mn-ea"/>
              <a:cs typeface="+mn-cs"/>
            </a:rPr>
            <a:t>SolarCarports</a:t>
          </a:r>
          <a:r>
            <a:rPr lang="nl-NL" sz="1400" kern="1200" noProof="0">
              <a:solidFill>
                <a:schemeClr val="bg1"/>
              </a:solidFill>
            </a:rPr>
            <a:t>.</a:t>
          </a:r>
        </a:p>
      </dsp:txBody>
      <dsp:txXfrm>
        <a:off x="434398" y="818008"/>
        <a:ext cx="2058382" cy="3866453"/>
      </dsp:txXfrm>
    </dsp:sp>
    <dsp:sp modelId="{E511AE82-E4B2-1542-A876-C7122DFCA32E}">
      <dsp:nvSpPr>
        <dsp:cNvPr id="0" name=""/>
        <dsp:cNvSpPr/>
      </dsp:nvSpPr>
      <dsp:spPr>
        <a:xfrm>
          <a:off x="21156" y="272529"/>
          <a:ext cx="826483" cy="826483"/>
        </a:xfrm>
        <a:prstGeom prst="rect">
          <a:avLst/>
        </a:prstGeom>
        <a:solidFill>
          <a:srgbClr val="027BC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863E46-7FD4-0848-AB46-E5FBB2CF8DA1}">
      <dsp:nvSpPr>
        <dsp:cNvPr id="0" name=""/>
        <dsp:cNvSpPr/>
      </dsp:nvSpPr>
      <dsp:spPr>
        <a:xfrm rot="16200000">
          <a:off x="1310785" y="2544614"/>
          <a:ext cx="3866453" cy="413241"/>
        </a:xfrm>
        <a:prstGeom prst="rect">
          <a:avLst/>
        </a:prstGeom>
        <a:solidFill>
          <a:srgbClr val="1485C5"/>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364456" bIns="0" numCol="1" spcCol="1270" anchor="t" anchorCtr="0">
          <a:noAutofit/>
        </a:bodyPr>
        <a:lstStyle/>
        <a:p>
          <a:pPr marL="0" lvl="0" indent="0" algn="r" defTabSz="800100">
            <a:lnSpc>
              <a:spcPct val="90000"/>
            </a:lnSpc>
            <a:spcBef>
              <a:spcPct val="0"/>
            </a:spcBef>
            <a:spcAft>
              <a:spcPct val="35000"/>
            </a:spcAft>
            <a:buNone/>
          </a:pPr>
          <a:r>
            <a:rPr lang="nl-NL" sz="1800" b="1" i="0" kern="1200" baseline="0" dirty="0"/>
            <a:t>Verkenning</a:t>
          </a:r>
          <a:endParaRPr lang="nl-NL" sz="1800" b="1" kern="1200" dirty="0"/>
        </a:p>
      </dsp:txBody>
      <dsp:txXfrm>
        <a:off x="1310785" y="2544614"/>
        <a:ext cx="3866453" cy="413241"/>
      </dsp:txXfrm>
    </dsp:sp>
    <dsp:sp modelId="{28664C24-950C-A64D-B6C2-AFC2A87D92E4}">
      <dsp:nvSpPr>
        <dsp:cNvPr id="0" name=""/>
        <dsp:cNvSpPr/>
      </dsp:nvSpPr>
      <dsp:spPr>
        <a:xfrm>
          <a:off x="3450633" y="818008"/>
          <a:ext cx="2058382" cy="3866453"/>
        </a:xfrm>
        <a:prstGeom prst="rect">
          <a:avLst/>
        </a:prstGeom>
        <a:solidFill>
          <a:schemeClr val="tx1"/>
        </a:solidFill>
        <a:ln w="31750" cap="rnd" cmpd="sng" algn="ctr">
          <a:solidFill>
            <a:srgbClr val="027BC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64456" rIns="99568" bIns="99568" numCol="1" spcCol="1270" anchor="t" anchorCtr="0">
          <a:noAutofit/>
        </a:bodyPr>
        <a:lstStyle/>
        <a:p>
          <a:pPr marL="114300" lvl="1" indent="-114300" algn="l" defTabSz="622300">
            <a:lnSpc>
              <a:spcPct val="90000"/>
            </a:lnSpc>
            <a:spcBef>
              <a:spcPct val="0"/>
            </a:spcBef>
            <a:spcAft>
              <a:spcPct val="15000"/>
            </a:spcAft>
            <a:buChar char="•"/>
          </a:pPr>
          <a:r>
            <a:rPr lang="nl-NL" sz="1400" b="1" kern="1200" noProof="0" dirty="0">
              <a:solidFill>
                <a:schemeClr val="bg1"/>
              </a:solidFill>
            </a:rPr>
            <a:t>Ondersteuning:</a:t>
          </a:r>
          <a:endParaRPr lang="nl-NL" sz="1400" kern="1200" dirty="0">
            <a:solidFill>
              <a:schemeClr val="bg1"/>
            </a:solidFill>
          </a:endParaRPr>
        </a:p>
        <a:p>
          <a:pPr marL="114300" lvl="1" indent="-114300" algn="l" defTabSz="622300">
            <a:lnSpc>
              <a:spcPct val="90000"/>
            </a:lnSpc>
            <a:spcBef>
              <a:spcPct val="0"/>
            </a:spcBef>
            <a:spcAft>
              <a:spcPct val="15000"/>
            </a:spcAft>
            <a:buChar char="•"/>
          </a:pPr>
          <a:endParaRPr lang="nl-NL" sz="1400" kern="1200">
            <a:solidFill>
              <a:schemeClr val="bg1"/>
            </a:solidFill>
          </a:endParaRPr>
        </a:p>
        <a:p>
          <a:pPr marL="228600" lvl="2" indent="-114300" algn="l" defTabSz="622300">
            <a:lnSpc>
              <a:spcPct val="90000"/>
            </a:lnSpc>
            <a:spcBef>
              <a:spcPct val="0"/>
            </a:spcBef>
            <a:spcAft>
              <a:spcPct val="15000"/>
            </a:spcAft>
            <a:buChar char="•"/>
          </a:pPr>
          <a:r>
            <a:rPr lang="nl-NL" sz="1400" b="1" kern="1200" noProof="0">
              <a:solidFill>
                <a:srgbClr val="027BC1"/>
              </a:solidFill>
            </a:rPr>
            <a:t>Subsidie</a:t>
          </a:r>
          <a:r>
            <a:rPr lang="nl-NL" sz="1400" kern="1200" noProof="0">
              <a:solidFill>
                <a:schemeClr val="bg1"/>
              </a:solidFill>
            </a:rPr>
            <a:t> voor </a:t>
          </a:r>
          <a:r>
            <a:rPr lang="nl-NL" sz="1400" b="1" kern="1200" noProof="0">
              <a:solidFill>
                <a:srgbClr val="027BC1"/>
              </a:solidFill>
              <a:latin typeface="Calibri" panose="020F0502020204030204"/>
              <a:ea typeface="+mn-ea"/>
              <a:cs typeface="+mn-cs"/>
            </a:rPr>
            <a:t>haalbaarheidsstudie </a:t>
          </a:r>
          <a:r>
            <a:rPr lang="nl-NL" sz="1400" kern="1200" noProof="0">
              <a:solidFill>
                <a:srgbClr val="000000"/>
              </a:solidFill>
              <a:latin typeface="Calibri" panose="020F0502020204030204"/>
              <a:ea typeface="+mn-ea"/>
              <a:cs typeface="+mn-cs"/>
            </a:rPr>
            <a:t>(Provincie, max 15k)</a:t>
          </a:r>
        </a:p>
        <a:p>
          <a:pPr marL="228600" lvl="2" indent="-114300" algn="l" defTabSz="622300">
            <a:lnSpc>
              <a:spcPct val="90000"/>
            </a:lnSpc>
            <a:spcBef>
              <a:spcPct val="0"/>
            </a:spcBef>
            <a:spcAft>
              <a:spcPct val="15000"/>
            </a:spcAft>
            <a:buChar char="•"/>
          </a:pPr>
          <a:endParaRPr lang="nl-NL" sz="1400" kern="1200" noProof="0">
            <a:solidFill>
              <a:schemeClr val="bg1"/>
            </a:solidFill>
          </a:endParaRPr>
        </a:p>
        <a:p>
          <a:pPr marL="228600" lvl="2" indent="-114300" algn="l" defTabSz="622300">
            <a:lnSpc>
              <a:spcPct val="90000"/>
            </a:lnSpc>
            <a:spcBef>
              <a:spcPct val="0"/>
            </a:spcBef>
            <a:spcAft>
              <a:spcPct val="15000"/>
            </a:spcAft>
            <a:buChar char="•"/>
          </a:pPr>
          <a:r>
            <a:rPr lang="nl-NL" sz="1400" b="1" kern="1200" noProof="0" dirty="0">
              <a:solidFill>
                <a:srgbClr val="027BC1"/>
              </a:solidFill>
              <a:latin typeface="Calibri" panose="020F0502020204030204"/>
              <a:ea typeface="+mn-ea"/>
              <a:cs typeface="+mn-cs"/>
            </a:rPr>
            <a:t>Marketing en communicatie </a:t>
          </a:r>
          <a:br>
            <a:rPr lang="nl-NL" sz="1400" b="1" kern="1200" noProof="0" dirty="0">
              <a:solidFill>
                <a:srgbClr val="027BC1"/>
              </a:solidFill>
              <a:latin typeface="Calibri" panose="020F0502020204030204"/>
              <a:ea typeface="+mn-ea"/>
              <a:cs typeface="+mn-cs"/>
            </a:rPr>
          </a:br>
          <a:r>
            <a:rPr lang="nl-NL" sz="1400" kern="1200" noProof="0" dirty="0">
              <a:solidFill>
                <a:srgbClr val="000000"/>
              </a:solidFill>
              <a:latin typeface="Calibri" panose="020F0502020204030204"/>
              <a:ea typeface="+mn-ea"/>
              <a:cs typeface="+mn-cs"/>
            </a:rPr>
            <a:t>Flyer per initiatief</a:t>
          </a:r>
        </a:p>
        <a:p>
          <a:pPr marL="228600" lvl="2" indent="-114300" algn="l" defTabSz="622300">
            <a:lnSpc>
              <a:spcPct val="90000"/>
            </a:lnSpc>
            <a:spcBef>
              <a:spcPct val="0"/>
            </a:spcBef>
            <a:spcAft>
              <a:spcPct val="15000"/>
            </a:spcAft>
            <a:buChar char="•"/>
          </a:pPr>
          <a:endParaRPr lang="nl-NL" sz="1400" kern="1200" noProof="0" dirty="0">
            <a:solidFill>
              <a:schemeClr val="bg1"/>
            </a:solidFill>
          </a:endParaRPr>
        </a:p>
        <a:p>
          <a:pPr marL="228600" lvl="2" indent="-114300" algn="l" defTabSz="622300">
            <a:lnSpc>
              <a:spcPct val="90000"/>
            </a:lnSpc>
            <a:spcBef>
              <a:spcPct val="0"/>
            </a:spcBef>
            <a:spcAft>
              <a:spcPct val="15000"/>
            </a:spcAft>
            <a:buChar char="•"/>
          </a:pPr>
          <a:r>
            <a:rPr lang="nl-NL" sz="1400" kern="1200" noProof="0" dirty="0">
              <a:solidFill>
                <a:schemeClr val="bg1"/>
              </a:solidFill>
            </a:rPr>
            <a:t>Toegang tot </a:t>
          </a:r>
          <a:r>
            <a:rPr lang="nl-NL" sz="1400" b="1" kern="1200" noProof="0" dirty="0">
              <a:solidFill>
                <a:srgbClr val="027BC1"/>
              </a:solidFill>
            </a:rPr>
            <a:t>kennis</a:t>
          </a:r>
          <a:r>
            <a:rPr lang="nl-NL" sz="1400" kern="1200" noProof="0" dirty="0">
              <a:solidFill>
                <a:schemeClr val="bg1"/>
              </a:solidFill>
            </a:rPr>
            <a:t>, </a:t>
          </a:r>
          <a:r>
            <a:rPr lang="nl-NL" sz="1400" b="1" kern="1200" noProof="0" dirty="0">
              <a:solidFill>
                <a:srgbClr val="027BC1"/>
              </a:solidFill>
            </a:rPr>
            <a:t>ondersteuning</a:t>
          </a:r>
          <a:r>
            <a:rPr lang="nl-NL" sz="1400" kern="1200" noProof="0" dirty="0">
              <a:solidFill>
                <a:schemeClr val="bg1"/>
              </a:solidFill>
            </a:rPr>
            <a:t> en </a:t>
          </a:r>
          <a:r>
            <a:rPr lang="nl-NL" sz="1400" b="1" kern="1200" noProof="0" dirty="0">
              <a:solidFill>
                <a:srgbClr val="027BC1"/>
              </a:solidFill>
            </a:rPr>
            <a:t>netwerk</a:t>
          </a:r>
          <a:r>
            <a:rPr lang="nl-NL" sz="1400" kern="1200" noProof="0" dirty="0">
              <a:solidFill>
                <a:schemeClr val="bg1"/>
              </a:solidFill>
            </a:rPr>
            <a:t> via </a:t>
          </a:r>
          <a:r>
            <a:rPr lang="nl-NL" sz="1400" kern="1200" noProof="0" dirty="0" err="1">
              <a:solidFill>
                <a:schemeClr val="bg1"/>
              </a:solidFill>
            </a:rPr>
            <a:t>CoP</a:t>
          </a:r>
          <a:br>
            <a:rPr lang="nl-NL" sz="1400" kern="1200" noProof="0" dirty="0">
              <a:solidFill>
                <a:schemeClr val="bg1"/>
              </a:solidFill>
            </a:rPr>
          </a:br>
          <a:endParaRPr lang="nl-NL" sz="1400" kern="1200" noProof="0" dirty="0">
            <a:solidFill>
              <a:schemeClr val="bg1"/>
            </a:solidFill>
          </a:endParaRPr>
        </a:p>
        <a:p>
          <a:pPr marL="228600" lvl="2" indent="-114300" algn="l" defTabSz="622300">
            <a:lnSpc>
              <a:spcPct val="90000"/>
            </a:lnSpc>
            <a:spcBef>
              <a:spcPct val="0"/>
            </a:spcBef>
            <a:spcAft>
              <a:spcPct val="15000"/>
            </a:spcAft>
            <a:buChar char="•"/>
          </a:pPr>
          <a:r>
            <a:rPr lang="nl-NL" sz="1400" b="1" kern="1200" noProof="0" dirty="0">
              <a:solidFill>
                <a:srgbClr val="027BC1"/>
              </a:solidFill>
            </a:rPr>
            <a:t>Kennisdeling</a:t>
          </a:r>
          <a:r>
            <a:rPr lang="nl-NL" sz="1400" kern="1200" noProof="0" dirty="0">
              <a:solidFill>
                <a:schemeClr val="bg1"/>
              </a:solidFill>
            </a:rPr>
            <a:t> via kwartiermaker </a:t>
          </a:r>
          <a:r>
            <a:rPr lang="nl-NL" sz="1400" b="1" kern="1200" noProof="0" dirty="0">
              <a:solidFill>
                <a:srgbClr val="027BC1"/>
              </a:solidFill>
            </a:rPr>
            <a:t>NOM</a:t>
          </a:r>
          <a:endParaRPr lang="nl-NL" sz="1400" b="1" kern="1200" noProof="0" dirty="0">
            <a:solidFill>
              <a:schemeClr val="bg1"/>
            </a:solidFill>
          </a:endParaRPr>
        </a:p>
        <a:p>
          <a:pPr marL="114300" lvl="2" indent="-57150" algn="l" defTabSz="466725">
            <a:lnSpc>
              <a:spcPct val="90000"/>
            </a:lnSpc>
            <a:spcBef>
              <a:spcPct val="0"/>
            </a:spcBef>
            <a:spcAft>
              <a:spcPct val="15000"/>
            </a:spcAft>
            <a:buChar char="•"/>
          </a:pPr>
          <a:endParaRPr lang="nl-NL" sz="1050" kern="1200" noProof="0">
            <a:solidFill>
              <a:schemeClr val="bg1"/>
            </a:solidFill>
          </a:endParaRPr>
        </a:p>
      </dsp:txBody>
      <dsp:txXfrm>
        <a:off x="3450633" y="818008"/>
        <a:ext cx="2058382" cy="3866453"/>
      </dsp:txXfrm>
    </dsp:sp>
    <dsp:sp modelId="{63AAB9DC-390C-7946-85B4-B90CF2A9F7BA}">
      <dsp:nvSpPr>
        <dsp:cNvPr id="0" name=""/>
        <dsp:cNvSpPr/>
      </dsp:nvSpPr>
      <dsp:spPr>
        <a:xfrm>
          <a:off x="3037391" y="272529"/>
          <a:ext cx="826483" cy="826483"/>
        </a:xfrm>
        <a:prstGeom prst="rect">
          <a:avLst/>
        </a:prstGeom>
        <a:solidFill>
          <a:srgbClr val="027BC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FE4A72-7A7A-184C-9BDD-C68EC2EE3049}">
      <dsp:nvSpPr>
        <dsp:cNvPr id="0" name=""/>
        <dsp:cNvSpPr/>
      </dsp:nvSpPr>
      <dsp:spPr>
        <a:xfrm rot="16200000">
          <a:off x="4327020" y="2544614"/>
          <a:ext cx="3866453" cy="413241"/>
        </a:xfrm>
        <a:prstGeom prst="rect">
          <a:avLst/>
        </a:prstGeom>
        <a:solidFill>
          <a:srgbClr val="1485C5"/>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364456" bIns="0" numCol="1" spcCol="1270" anchor="t" anchorCtr="0">
          <a:noAutofit/>
        </a:bodyPr>
        <a:lstStyle/>
        <a:p>
          <a:pPr marL="0" lvl="0" indent="0" algn="r" defTabSz="800100">
            <a:lnSpc>
              <a:spcPct val="90000"/>
            </a:lnSpc>
            <a:spcBef>
              <a:spcPct val="0"/>
            </a:spcBef>
            <a:spcAft>
              <a:spcPct val="35000"/>
            </a:spcAft>
            <a:buNone/>
          </a:pPr>
          <a:r>
            <a:rPr lang="nl-NL" sz="1800" b="1" i="0" kern="1200" baseline="0"/>
            <a:t>Plan</a:t>
          </a:r>
          <a:r>
            <a:rPr lang="nl-NL" sz="1800" b="0" i="0" kern="1200" baseline="0"/>
            <a:t> </a:t>
          </a:r>
          <a:r>
            <a:rPr lang="nl-NL" sz="1800" b="1" i="0" kern="1200" baseline="0"/>
            <a:t>&amp;</a:t>
          </a:r>
          <a:r>
            <a:rPr lang="nl-NL" sz="1800" b="0" i="0" kern="1200" baseline="0"/>
            <a:t> </a:t>
          </a:r>
          <a:r>
            <a:rPr lang="nl-NL" sz="1800" b="1" i="0" kern="1200" baseline="0"/>
            <a:t>Ontwerp</a:t>
          </a:r>
          <a:endParaRPr lang="nl-NL" sz="1800" b="1" kern="1200"/>
        </a:p>
      </dsp:txBody>
      <dsp:txXfrm>
        <a:off x="4327020" y="2544614"/>
        <a:ext cx="3866453" cy="413241"/>
      </dsp:txXfrm>
    </dsp:sp>
    <dsp:sp modelId="{DB44ADD3-C8FB-C942-B54D-4D1AB4AD0ED9}">
      <dsp:nvSpPr>
        <dsp:cNvPr id="0" name=""/>
        <dsp:cNvSpPr/>
      </dsp:nvSpPr>
      <dsp:spPr>
        <a:xfrm>
          <a:off x="6466868" y="818008"/>
          <a:ext cx="2058382" cy="3866453"/>
        </a:xfrm>
        <a:prstGeom prst="rect">
          <a:avLst/>
        </a:prstGeom>
        <a:solidFill>
          <a:schemeClr val="tx1"/>
        </a:solidFill>
        <a:ln w="31750" cap="rnd" cmpd="sng" algn="ctr">
          <a:solidFill>
            <a:srgbClr val="027BC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64456" rIns="99568" bIns="99568" numCol="1" spcCol="1270" anchor="t" anchorCtr="0">
          <a:noAutofit/>
        </a:bodyPr>
        <a:lstStyle/>
        <a:p>
          <a:pPr marL="114300" lvl="1" indent="-114300" algn="l" defTabSz="622300">
            <a:lnSpc>
              <a:spcPct val="90000"/>
            </a:lnSpc>
            <a:spcBef>
              <a:spcPct val="0"/>
            </a:spcBef>
            <a:spcAft>
              <a:spcPct val="15000"/>
            </a:spcAft>
            <a:buChar char="•"/>
          </a:pPr>
          <a:r>
            <a:rPr lang="nl-NL" sz="1400" b="1" kern="1200" noProof="0" dirty="0">
              <a:solidFill>
                <a:schemeClr val="bg1"/>
              </a:solidFill>
            </a:rPr>
            <a:t>Ondersteuning:</a:t>
          </a:r>
          <a:endParaRPr lang="nl-NL" sz="1400" kern="1200" dirty="0">
            <a:solidFill>
              <a:schemeClr val="bg1"/>
            </a:solidFill>
          </a:endParaRPr>
        </a:p>
        <a:p>
          <a:pPr marL="114300" lvl="1" indent="-114300" algn="l" defTabSz="622300">
            <a:lnSpc>
              <a:spcPct val="90000"/>
            </a:lnSpc>
            <a:spcBef>
              <a:spcPct val="0"/>
            </a:spcBef>
            <a:spcAft>
              <a:spcPct val="15000"/>
            </a:spcAft>
            <a:buChar char="•"/>
          </a:pPr>
          <a:endParaRPr lang="nl-NL" sz="1400" kern="1200" dirty="0">
            <a:solidFill>
              <a:schemeClr val="bg1"/>
            </a:solidFill>
          </a:endParaRPr>
        </a:p>
        <a:p>
          <a:pPr marL="114300" lvl="1" indent="-114300" algn="l" defTabSz="622300">
            <a:lnSpc>
              <a:spcPct val="90000"/>
            </a:lnSpc>
            <a:spcBef>
              <a:spcPct val="0"/>
            </a:spcBef>
            <a:spcAft>
              <a:spcPct val="15000"/>
            </a:spcAft>
            <a:buChar char="•"/>
          </a:pPr>
          <a:r>
            <a:rPr lang="nl-NL" sz="1400" b="1" kern="1200" noProof="0" dirty="0">
              <a:solidFill>
                <a:srgbClr val="027BC1"/>
              </a:solidFill>
              <a:latin typeface="Calibri" panose="020F0502020204030204"/>
              <a:ea typeface="+mn-ea"/>
              <a:cs typeface="+mn-cs"/>
            </a:rPr>
            <a:t>Verdiepende haalbaarheidsstudie </a:t>
          </a:r>
          <a:r>
            <a:rPr lang="nl-NL" sz="1400" kern="1200" noProof="0" dirty="0">
              <a:solidFill>
                <a:schemeClr val="bg1"/>
              </a:solidFill>
            </a:rPr>
            <a:t>(inkoop, tot 25k)</a:t>
          </a:r>
        </a:p>
        <a:p>
          <a:pPr marL="114300" lvl="1" indent="-114300" algn="l" defTabSz="622300">
            <a:lnSpc>
              <a:spcPct val="90000"/>
            </a:lnSpc>
            <a:spcBef>
              <a:spcPct val="0"/>
            </a:spcBef>
            <a:spcAft>
              <a:spcPct val="15000"/>
            </a:spcAft>
            <a:buChar char="•"/>
          </a:pPr>
          <a:r>
            <a:rPr lang="nl-NL" sz="1400" b="1" kern="1200" noProof="0" dirty="0" err="1">
              <a:solidFill>
                <a:srgbClr val="027BC1"/>
              </a:solidFill>
              <a:latin typeface="Calibri" panose="020F0502020204030204"/>
              <a:ea typeface="+mn-ea"/>
              <a:cs typeface="+mn-cs"/>
            </a:rPr>
            <a:t>Hubregisseur</a:t>
          </a:r>
          <a:r>
            <a:rPr lang="nl-NL" sz="1400" b="1" kern="1200" noProof="0" dirty="0">
              <a:solidFill>
                <a:srgbClr val="027BC1"/>
              </a:solidFill>
              <a:latin typeface="Calibri" panose="020F0502020204030204"/>
              <a:ea typeface="+mn-ea"/>
              <a:cs typeface="+mn-cs"/>
            </a:rPr>
            <a:t>/aanjager, </a:t>
          </a:r>
          <a:r>
            <a:rPr lang="nl-NL" sz="1400" kern="1200" noProof="0" dirty="0">
              <a:solidFill>
                <a:schemeClr val="bg1"/>
              </a:solidFill>
            </a:rPr>
            <a:t>(inkoop, tot 50k)</a:t>
          </a:r>
        </a:p>
        <a:p>
          <a:pPr marL="114300" lvl="1" indent="-114300" algn="l" defTabSz="622300">
            <a:lnSpc>
              <a:spcPct val="90000"/>
            </a:lnSpc>
            <a:spcBef>
              <a:spcPct val="0"/>
            </a:spcBef>
            <a:spcAft>
              <a:spcPct val="15000"/>
            </a:spcAft>
            <a:buChar char="•"/>
          </a:pPr>
          <a:r>
            <a:rPr lang="nl-NL" sz="1400" b="1" kern="1200" noProof="0" dirty="0">
              <a:solidFill>
                <a:srgbClr val="027BC1"/>
              </a:solidFill>
              <a:latin typeface="Calibri" panose="020F0502020204030204"/>
              <a:ea typeface="+mn-ea"/>
              <a:cs typeface="+mn-cs"/>
            </a:rPr>
            <a:t>In-kind ondersteuning </a:t>
          </a:r>
          <a:r>
            <a:rPr lang="nl-NL" sz="1400" kern="1200" noProof="0" dirty="0">
              <a:solidFill>
                <a:srgbClr val="000000"/>
              </a:solidFill>
              <a:latin typeface="Calibri" panose="020F0502020204030204"/>
              <a:ea typeface="+mn-ea"/>
              <a:cs typeface="+mn-cs"/>
            </a:rPr>
            <a:t>kwartiermaker NOM</a:t>
          </a:r>
          <a:endParaRPr lang="nl-NL" sz="1400" kern="1200" noProof="0" dirty="0">
            <a:solidFill>
              <a:schemeClr val="bg1"/>
            </a:solidFill>
          </a:endParaRPr>
        </a:p>
        <a:p>
          <a:pPr marL="114300" lvl="1" indent="-114300" algn="l" defTabSz="622300">
            <a:lnSpc>
              <a:spcPct val="90000"/>
            </a:lnSpc>
            <a:spcBef>
              <a:spcPct val="0"/>
            </a:spcBef>
            <a:spcAft>
              <a:spcPct val="15000"/>
            </a:spcAft>
            <a:buChar char="•"/>
          </a:pPr>
          <a:r>
            <a:rPr lang="nl-NL" sz="1400" kern="1200" noProof="0" dirty="0">
              <a:solidFill>
                <a:schemeClr val="bg1"/>
              </a:solidFill>
            </a:rPr>
            <a:t>Toegang tot </a:t>
          </a:r>
          <a:r>
            <a:rPr lang="nl-NL" sz="1400" b="1" kern="1200" noProof="0" dirty="0">
              <a:solidFill>
                <a:srgbClr val="027BC1"/>
              </a:solidFill>
            </a:rPr>
            <a:t>kennis</a:t>
          </a:r>
          <a:r>
            <a:rPr lang="nl-NL" sz="1400" kern="1200" noProof="0" dirty="0">
              <a:solidFill>
                <a:schemeClr val="bg1"/>
              </a:solidFill>
            </a:rPr>
            <a:t>, </a:t>
          </a:r>
          <a:r>
            <a:rPr lang="nl-NL" sz="1400" b="1" kern="1200" noProof="0" dirty="0">
              <a:solidFill>
                <a:srgbClr val="027BC1"/>
              </a:solidFill>
            </a:rPr>
            <a:t>ondersteuning</a:t>
          </a:r>
          <a:r>
            <a:rPr lang="nl-NL" sz="1400" kern="1200" noProof="0" dirty="0">
              <a:solidFill>
                <a:schemeClr val="bg1"/>
              </a:solidFill>
            </a:rPr>
            <a:t> en </a:t>
          </a:r>
          <a:r>
            <a:rPr lang="nl-NL" sz="1400" b="1" kern="1200" noProof="0" dirty="0">
              <a:solidFill>
                <a:srgbClr val="027BC1"/>
              </a:solidFill>
            </a:rPr>
            <a:t>netwerk</a:t>
          </a:r>
          <a:r>
            <a:rPr lang="nl-NL" sz="1400" kern="1200" noProof="0" dirty="0">
              <a:solidFill>
                <a:schemeClr val="bg1"/>
              </a:solidFill>
            </a:rPr>
            <a:t> via </a:t>
          </a:r>
          <a:r>
            <a:rPr lang="nl-NL" sz="1400" kern="1200" noProof="0" dirty="0" err="1">
              <a:solidFill>
                <a:schemeClr val="bg1"/>
              </a:solidFill>
            </a:rPr>
            <a:t>CoP</a:t>
          </a:r>
          <a:endParaRPr lang="nl-NL" sz="1400" kern="1200" noProof="0" dirty="0">
            <a:solidFill>
              <a:srgbClr val="000000"/>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nl-NL" sz="1400" b="1" kern="1200" noProof="0" dirty="0">
              <a:solidFill>
                <a:srgbClr val="027BC1"/>
              </a:solidFill>
              <a:latin typeface="Calibri" panose="020F0502020204030204"/>
              <a:ea typeface="+mn-ea"/>
              <a:cs typeface="+mn-cs"/>
            </a:rPr>
            <a:t>Incidentele provinciale middelen </a:t>
          </a:r>
          <a:br>
            <a:rPr lang="nl-NL" sz="1400" b="1" kern="1200" noProof="0" dirty="0">
              <a:solidFill>
                <a:srgbClr val="027BC1"/>
              </a:solidFill>
              <a:latin typeface="Calibri" panose="020F0502020204030204"/>
              <a:ea typeface="+mn-ea"/>
              <a:cs typeface="+mn-cs"/>
            </a:rPr>
          </a:br>
          <a:r>
            <a:rPr lang="nl-NL" sz="1400" kern="1200" noProof="0" dirty="0">
              <a:solidFill>
                <a:srgbClr val="000000"/>
              </a:solidFill>
              <a:latin typeface="Calibri" panose="020F0502020204030204"/>
              <a:ea typeface="+mn-ea"/>
              <a:cs typeface="+mn-cs"/>
            </a:rPr>
            <a:t>cofinanciering regionaal innovatieproject (EFRO, JTF, …)</a:t>
          </a:r>
        </a:p>
        <a:p>
          <a:pPr marL="114300" lvl="1" indent="-114300" algn="l" defTabSz="622300">
            <a:lnSpc>
              <a:spcPct val="90000"/>
            </a:lnSpc>
            <a:spcBef>
              <a:spcPct val="0"/>
            </a:spcBef>
            <a:spcAft>
              <a:spcPct val="15000"/>
            </a:spcAft>
            <a:buChar char="•"/>
          </a:pPr>
          <a:endParaRPr lang="nl-NL" sz="1400" b="1" kern="1200" noProof="0" dirty="0">
            <a:solidFill>
              <a:schemeClr val="bg1"/>
            </a:solidFill>
          </a:endParaRPr>
        </a:p>
        <a:p>
          <a:pPr marL="228600" lvl="2" indent="-114300" algn="l" defTabSz="622300">
            <a:lnSpc>
              <a:spcPct val="90000"/>
            </a:lnSpc>
            <a:spcBef>
              <a:spcPct val="0"/>
            </a:spcBef>
            <a:spcAft>
              <a:spcPct val="15000"/>
            </a:spcAft>
            <a:buChar char="•"/>
          </a:pPr>
          <a:endParaRPr lang="nl-NL" sz="1400" b="1" kern="1200" noProof="0">
            <a:solidFill>
              <a:schemeClr val="bg1"/>
            </a:solidFill>
          </a:endParaRPr>
        </a:p>
        <a:p>
          <a:pPr marL="114300" lvl="1" indent="-114300" algn="l" defTabSz="622300">
            <a:lnSpc>
              <a:spcPct val="90000"/>
            </a:lnSpc>
            <a:spcBef>
              <a:spcPct val="0"/>
            </a:spcBef>
            <a:spcAft>
              <a:spcPct val="15000"/>
            </a:spcAft>
            <a:buChar char="•"/>
          </a:pPr>
          <a:endParaRPr lang="nl-NL" sz="1400" kern="1200" noProof="0">
            <a:solidFill>
              <a:schemeClr val="bg1"/>
            </a:solidFill>
          </a:endParaRPr>
        </a:p>
      </dsp:txBody>
      <dsp:txXfrm>
        <a:off x="6466868" y="818008"/>
        <a:ext cx="2058382" cy="3866453"/>
      </dsp:txXfrm>
    </dsp:sp>
    <dsp:sp modelId="{B3C7BE25-7E3A-2B48-910D-6C7928B49789}">
      <dsp:nvSpPr>
        <dsp:cNvPr id="0" name=""/>
        <dsp:cNvSpPr/>
      </dsp:nvSpPr>
      <dsp:spPr>
        <a:xfrm>
          <a:off x="6053626" y="272529"/>
          <a:ext cx="826483" cy="826483"/>
        </a:xfrm>
        <a:prstGeom prst="rect">
          <a:avLst/>
        </a:prstGeom>
        <a:solidFill>
          <a:srgbClr val="027BC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B54819-5AEA-1A47-AC0B-E8B3BF7C2A80}">
      <dsp:nvSpPr>
        <dsp:cNvPr id="0" name=""/>
        <dsp:cNvSpPr/>
      </dsp:nvSpPr>
      <dsp:spPr>
        <a:xfrm rot="16200000">
          <a:off x="7508932" y="2544614"/>
          <a:ext cx="3866453" cy="413241"/>
        </a:xfrm>
        <a:prstGeom prst="rect">
          <a:avLst/>
        </a:prstGeom>
        <a:solidFill>
          <a:srgbClr val="1485C5"/>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364456" bIns="0" numCol="1" spcCol="1270" anchor="t" anchorCtr="0">
          <a:noAutofit/>
        </a:bodyPr>
        <a:lstStyle/>
        <a:p>
          <a:pPr marL="0" lvl="0" indent="0" algn="r" defTabSz="800100">
            <a:lnSpc>
              <a:spcPct val="90000"/>
            </a:lnSpc>
            <a:spcBef>
              <a:spcPct val="0"/>
            </a:spcBef>
            <a:spcAft>
              <a:spcPct val="35000"/>
            </a:spcAft>
            <a:buNone/>
          </a:pPr>
          <a:r>
            <a:rPr lang="nl-NL" sz="1800" b="1" i="0" kern="1200" baseline="0"/>
            <a:t>Realisatie &amp; exploitatie</a:t>
          </a:r>
          <a:endParaRPr lang="nl-NL" sz="500" b="1" kern="1200"/>
        </a:p>
      </dsp:txBody>
      <dsp:txXfrm>
        <a:off x="7508932" y="2544614"/>
        <a:ext cx="3866453" cy="413241"/>
      </dsp:txXfrm>
    </dsp:sp>
    <dsp:sp modelId="{D487BF17-1950-394D-801C-C1AD86B0DF66}">
      <dsp:nvSpPr>
        <dsp:cNvPr id="0" name=""/>
        <dsp:cNvSpPr/>
      </dsp:nvSpPr>
      <dsp:spPr>
        <a:xfrm>
          <a:off x="9648779" y="818008"/>
          <a:ext cx="2058382" cy="3866453"/>
        </a:xfrm>
        <a:prstGeom prst="rect">
          <a:avLst/>
        </a:prstGeom>
        <a:solidFill>
          <a:schemeClr val="tx1"/>
        </a:solidFill>
        <a:ln w="31750" cap="rnd" cmpd="sng" algn="ctr">
          <a:solidFill>
            <a:srgbClr val="027BC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364456" rIns="99568" bIns="99568" numCol="1" spcCol="1270" anchor="t" anchorCtr="0">
          <a:noAutofit/>
        </a:bodyPr>
        <a:lstStyle/>
        <a:p>
          <a:pPr marL="114300" lvl="1" indent="-114300" algn="l" defTabSz="622300">
            <a:lnSpc>
              <a:spcPct val="90000"/>
            </a:lnSpc>
            <a:spcBef>
              <a:spcPct val="0"/>
            </a:spcBef>
            <a:spcAft>
              <a:spcPct val="15000"/>
            </a:spcAft>
            <a:buChar char="•"/>
          </a:pPr>
          <a:r>
            <a:rPr lang="nl-NL" sz="1400" b="1" kern="1200" noProof="0" dirty="0">
              <a:solidFill>
                <a:schemeClr val="bg1"/>
              </a:solidFill>
            </a:rPr>
            <a:t>Ondersteuning:</a:t>
          </a:r>
          <a:endParaRPr lang="nl-NL" sz="1400" kern="1200" dirty="0">
            <a:solidFill>
              <a:schemeClr val="bg1"/>
            </a:solidFill>
          </a:endParaRPr>
        </a:p>
        <a:p>
          <a:pPr marL="114300" lvl="1" indent="-114300" algn="l" defTabSz="622300">
            <a:lnSpc>
              <a:spcPct val="90000"/>
            </a:lnSpc>
            <a:spcBef>
              <a:spcPct val="0"/>
            </a:spcBef>
            <a:spcAft>
              <a:spcPct val="15000"/>
            </a:spcAft>
            <a:buChar char="•"/>
          </a:pPr>
          <a:endParaRPr lang="nl-NL" sz="1400" b="1" kern="1200" noProof="0">
            <a:solidFill>
              <a:schemeClr val="bg1"/>
            </a:solidFill>
          </a:endParaRPr>
        </a:p>
        <a:p>
          <a:pPr marL="114300" lvl="1" indent="-114300" algn="l" defTabSz="622300">
            <a:lnSpc>
              <a:spcPct val="90000"/>
            </a:lnSpc>
            <a:spcBef>
              <a:spcPct val="0"/>
            </a:spcBef>
            <a:spcAft>
              <a:spcPct val="15000"/>
            </a:spcAft>
            <a:buChar char="•"/>
          </a:pPr>
          <a:r>
            <a:rPr lang="nl-NL" sz="1400" b="1" kern="1200" noProof="0">
              <a:solidFill>
                <a:srgbClr val="027BC1"/>
              </a:solidFill>
            </a:rPr>
            <a:t>Subsidies</a:t>
          </a:r>
          <a:r>
            <a:rPr lang="nl-NL" sz="1400" kern="1200" noProof="0">
              <a:solidFill>
                <a:schemeClr val="bg1"/>
              </a:solidFill>
            </a:rPr>
            <a:t>: investering technische oplossingen netcongestie (Drenthe) &amp; </a:t>
          </a:r>
          <a:r>
            <a:rPr lang="nl-NL" sz="1400" kern="1200" noProof="0" err="1">
              <a:solidFill>
                <a:schemeClr val="bg1"/>
              </a:solidFill>
            </a:rPr>
            <a:t>Flex</a:t>
          </a:r>
          <a:r>
            <a:rPr lang="nl-NL" sz="1400" kern="1200" noProof="0">
              <a:solidFill>
                <a:schemeClr val="bg1"/>
              </a:solidFill>
            </a:rPr>
            <a:t>-e (nationaal)</a:t>
          </a:r>
        </a:p>
        <a:p>
          <a:pPr marL="114300" lvl="1" indent="-114300" algn="l" defTabSz="622300">
            <a:lnSpc>
              <a:spcPct val="90000"/>
            </a:lnSpc>
            <a:spcBef>
              <a:spcPct val="0"/>
            </a:spcBef>
            <a:spcAft>
              <a:spcPct val="15000"/>
            </a:spcAft>
            <a:buChar char="•"/>
          </a:pPr>
          <a:endParaRPr lang="nl-NL" sz="1400" kern="1200" noProof="0">
            <a:solidFill>
              <a:schemeClr val="bg1"/>
            </a:solidFill>
          </a:endParaRPr>
        </a:p>
        <a:p>
          <a:pPr marL="114300" lvl="1" indent="-114300" algn="l" defTabSz="622300">
            <a:lnSpc>
              <a:spcPct val="90000"/>
            </a:lnSpc>
            <a:spcBef>
              <a:spcPct val="0"/>
            </a:spcBef>
            <a:spcAft>
              <a:spcPct val="15000"/>
            </a:spcAft>
            <a:buChar char="•"/>
          </a:pPr>
          <a:r>
            <a:rPr lang="nl-NL" sz="1400" b="1" kern="1200" noProof="0">
              <a:solidFill>
                <a:srgbClr val="027BC1"/>
              </a:solidFill>
              <a:latin typeface="Calibri" panose="020F0502020204030204"/>
              <a:ea typeface="+mn-ea"/>
              <a:cs typeface="+mn-cs"/>
            </a:rPr>
            <a:t>Best </a:t>
          </a:r>
          <a:r>
            <a:rPr lang="nl-NL" sz="1400" b="1" kern="1200" noProof="0" err="1">
              <a:solidFill>
                <a:srgbClr val="027BC1"/>
              </a:solidFill>
              <a:latin typeface="Calibri" panose="020F0502020204030204"/>
              <a:ea typeface="+mn-ea"/>
              <a:cs typeface="+mn-cs"/>
            </a:rPr>
            <a:t>practices</a:t>
          </a:r>
          <a:r>
            <a:rPr lang="nl-NL" sz="1400" b="1" kern="1200" noProof="0">
              <a:solidFill>
                <a:srgbClr val="027BC1"/>
              </a:solidFill>
              <a:latin typeface="Calibri" panose="020F0502020204030204"/>
              <a:ea typeface="+mn-ea"/>
              <a:cs typeface="+mn-cs"/>
            </a:rPr>
            <a:t> </a:t>
          </a:r>
          <a:r>
            <a:rPr lang="nl-NL" sz="1400" kern="1200" noProof="0">
              <a:solidFill>
                <a:schemeClr val="bg1"/>
              </a:solidFill>
            </a:rPr>
            <a:t>via </a:t>
          </a:r>
          <a:r>
            <a:rPr lang="nl-NL" sz="1400" b="1" kern="1200" noProof="0">
              <a:solidFill>
                <a:srgbClr val="027BC1"/>
              </a:solidFill>
            </a:rPr>
            <a:t>NOM</a:t>
          </a:r>
          <a:r>
            <a:rPr lang="nl-NL" sz="1400" kern="1200" noProof="0">
              <a:solidFill>
                <a:schemeClr val="bg1"/>
              </a:solidFill>
            </a:rPr>
            <a:t> en landelijke kennisbank</a:t>
          </a:r>
        </a:p>
        <a:p>
          <a:pPr marL="114300" lvl="1" indent="-114300" algn="l" defTabSz="622300">
            <a:lnSpc>
              <a:spcPct val="90000"/>
            </a:lnSpc>
            <a:spcBef>
              <a:spcPct val="0"/>
            </a:spcBef>
            <a:spcAft>
              <a:spcPct val="15000"/>
            </a:spcAft>
            <a:buChar char="•"/>
          </a:pPr>
          <a:endParaRPr lang="nl-NL" sz="1400" kern="1200" noProof="0">
            <a:solidFill>
              <a:schemeClr val="bg1"/>
            </a:solidFill>
          </a:endParaRPr>
        </a:p>
        <a:p>
          <a:pPr marL="114300" lvl="1" indent="-114300" algn="l" defTabSz="622300">
            <a:lnSpc>
              <a:spcPct val="90000"/>
            </a:lnSpc>
            <a:spcBef>
              <a:spcPct val="0"/>
            </a:spcBef>
            <a:spcAft>
              <a:spcPct val="15000"/>
            </a:spcAft>
            <a:buChar char="•"/>
          </a:pPr>
          <a:r>
            <a:rPr lang="nl-NL" sz="1400" b="1" kern="1200" noProof="0" dirty="0">
              <a:solidFill>
                <a:srgbClr val="027BC1"/>
              </a:solidFill>
            </a:rPr>
            <a:t>Maatwerkfinanciering</a:t>
          </a:r>
          <a:r>
            <a:rPr lang="nl-NL" sz="1400" kern="1200" noProof="0" dirty="0">
              <a:solidFill>
                <a:schemeClr val="bg1"/>
              </a:solidFill>
            </a:rPr>
            <a:t> via Energiefonds Drenthe (</a:t>
          </a:r>
          <a:r>
            <a:rPr lang="nl-NL" sz="1400" kern="1200" noProof="0" dirty="0" err="1">
              <a:solidFill>
                <a:schemeClr val="bg1"/>
              </a:solidFill>
            </a:rPr>
            <a:t>oa</a:t>
          </a:r>
          <a:r>
            <a:rPr lang="nl-NL" sz="1400" kern="1200" noProof="0" dirty="0">
              <a:solidFill>
                <a:schemeClr val="bg1"/>
              </a:solidFill>
            </a:rPr>
            <a:t> batterijen, tot €150.000)</a:t>
          </a:r>
        </a:p>
        <a:p>
          <a:pPr marL="114300" lvl="1" indent="-114300" algn="l" defTabSz="622300">
            <a:lnSpc>
              <a:spcPct val="90000"/>
            </a:lnSpc>
            <a:spcBef>
              <a:spcPct val="0"/>
            </a:spcBef>
            <a:spcAft>
              <a:spcPct val="15000"/>
            </a:spcAft>
            <a:buChar char="•"/>
          </a:pPr>
          <a:endParaRPr lang="nl-NL" sz="1400" kern="1200" noProof="0">
            <a:solidFill>
              <a:schemeClr val="bg1"/>
            </a:solidFill>
          </a:endParaRPr>
        </a:p>
      </dsp:txBody>
      <dsp:txXfrm>
        <a:off x="9648779" y="818008"/>
        <a:ext cx="2058382" cy="3866453"/>
      </dsp:txXfrm>
    </dsp:sp>
    <dsp:sp modelId="{E5F4E447-2E24-8B40-874C-F9F461C0AB91}">
      <dsp:nvSpPr>
        <dsp:cNvPr id="0" name=""/>
        <dsp:cNvSpPr/>
      </dsp:nvSpPr>
      <dsp:spPr>
        <a:xfrm>
          <a:off x="9069861" y="272529"/>
          <a:ext cx="1157837" cy="826483"/>
        </a:xfrm>
        <a:prstGeom prst="rect">
          <a:avLst/>
        </a:prstGeom>
        <a:solidFill>
          <a:srgbClr val="027BC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EC10E0-C345-E84E-A54F-802F9E71F591}">
      <dsp:nvSpPr>
        <dsp:cNvPr id="0" name=""/>
        <dsp:cNvSpPr/>
      </dsp:nvSpPr>
      <dsp:spPr>
        <a:xfrm>
          <a:off x="1009159" y="1244"/>
          <a:ext cx="7319319" cy="572824"/>
        </a:xfrm>
        <a:prstGeom prst="roundRect">
          <a:avLst>
            <a:gd name="adj" fmla="val 10000"/>
          </a:avLst>
        </a:prstGeom>
        <a:solidFill>
          <a:srgbClr val="017BB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nl-NL" sz="2800" b="1" i="0" kern="1200" baseline="0" noProof="0"/>
            <a:t>Monitoring scope en voortgang initiatieven</a:t>
          </a:r>
          <a:endParaRPr lang="nl-NL" sz="2800" kern="1200" noProof="0"/>
        </a:p>
      </dsp:txBody>
      <dsp:txXfrm>
        <a:off x="1025936" y="18021"/>
        <a:ext cx="7285765" cy="539270"/>
      </dsp:txXfrm>
    </dsp:sp>
    <dsp:sp modelId="{E5963175-FF2D-A144-BC07-9AA71E90E0EF}">
      <dsp:nvSpPr>
        <dsp:cNvPr id="0" name=""/>
        <dsp:cNvSpPr/>
      </dsp:nvSpPr>
      <dsp:spPr>
        <a:xfrm>
          <a:off x="1066898" y="734668"/>
          <a:ext cx="892221" cy="892221"/>
        </a:xfrm>
        <a:prstGeom prst="roundRect">
          <a:avLst>
            <a:gd name="adj" fmla="val 16670"/>
          </a:avLst>
        </a:prstGeom>
        <a:solidFill>
          <a:schemeClr val="tx1"/>
        </a:solidFill>
        <a:ln w="38100" cap="rnd" cmpd="sng" algn="ctr">
          <a:solidFill>
            <a:srgbClr val="027BC1"/>
          </a:solidFill>
          <a:prstDash val="solid"/>
        </a:ln>
        <a:effectLst/>
      </dsp:spPr>
      <dsp:style>
        <a:lnRef idx="2">
          <a:scrgbClr r="0" g="0" b="0"/>
        </a:lnRef>
        <a:fillRef idx="1">
          <a:scrgbClr r="0" g="0" b="0"/>
        </a:fillRef>
        <a:effectRef idx="0">
          <a:scrgbClr r="0" g="0" b="0"/>
        </a:effectRef>
        <a:fontRef idx="minor">
          <a:schemeClr val="lt1"/>
        </a:fontRef>
      </dsp:style>
    </dsp:sp>
    <dsp:sp modelId="{30F3EFE8-694F-6246-8003-37F8B1C70993}">
      <dsp:nvSpPr>
        <dsp:cNvPr id="0" name=""/>
        <dsp:cNvSpPr/>
      </dsp:nvSpPr>
      <dsp:spPr>
        <a:xfrm>
          <a:off x="2012653" y="734668"/>
          <a:ext cx="6258086" cy="892221"/>
        </a:xfrm>
        <a:prstGeom prst="roundRect">
          <a:avLst>
            <a:gd name="adj" fmla="val 16670"/>
          </a:avLst>
        </a:prstGeom>
        <a:solidFill>
          <a:srgbClr val="017BB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nl-NL" sz="2000" b="1" kern="1200" noProof="0"/>
            <a:t>Algemeen</a:t>
          </a:r>
        </a:p>
        <a:p>
          <a:pPr marL="0" lvl="0" indent="0" algn="l" defTabSz="889000">
            <a:lnSpc>
              <a:spcPct val="90000"/>
            </a:lnSpc>
            <a:spcBef>
              <a:spcPct val="0"/>
            </a:spcBef>
            <a:spcAft>
              <a:spcPct val="35000"/>
            </a:spcAft>
            <a:buNone/>
          </a:pPr>
          <a:r>
            <a:rPr lang="nl-NL" sz="1400" b="0" kern="1200" noProof="0"/>
            <a:t>Overzicht inhoud en scope, contactpersonen, samenhang met andere projecten.</a:t>
          </a:r>
        </a:p>
      </dsp:txBody>
      <dsp:txXfrm>
        <a:off x="2056215" y="778230"/>
        <a:ext cx="6170962" cy="805097"/>
      </dsp:txXfrm>
    </dsp:sp>
    <dsp:sp modelId="{CC32DA05-3C04-354D-8574-1A94352B6A8C}">
      <dsp:nvSpPr>
        <dsp:cNvPr id="0" name=""/>
        <dsp:cNvSpPr/>
      </dsp:nvSpPr>
      <dsp:spPr>
        <a:xfrm>
          <a:off x="1066898" y="1733957"/>
          <a:ext cx="892221" cy="892221"/>
        </a:xfrm>
        <a:prstGeom prst="roundRect">
          <a:avLst>
            <a:gd name="adj" fmla="val 16670"/>
          </a:avLst>
        </a:prstGeom>
        <a:solidFill>
          <a:schemeClr val="tx1"/>
        </a:solidFill>
        <a:ln w="38100" cap="rnd" cmpd="sng" algn="ctr">
          <a:solidFill>
            <a:srgbClr val="027BC1"/>
          </a:solidFill>
          <a:prstDash val="solid"/>
        </a:ln>
        <a:effectLst/>
      </dsp:spPr>
      <dsp:style>
        <a:lnRef idx="2">
          <a:scrgbClr r="0" g="0" b="0"/>
        </a:lnRef>
        <a:fillRef idx="1">
          <a:scrgbClr r="0" g="0" b="0"/>
        </a:fillRef>
        <a:effectRef idx="0">
          <a:scrgbClr r="0" g="0" b="0"/>
        </a:effectRef>
        <a:fontRef idx="minor">
          <a:schemeClr val="lt1"/>
        </a:fontRef>
      </dsp:style>
    </dsp:sp>
    <dsp:sp modelId="{E548C5FA-8814-6A42-8817-CF13CD33D42D}">
      <dsp:nvSpPr>
        <dsp:cNvPr id="0" name=""/>
        <dsp:cNvSpPr/>
      </dsp:nvSpPr>
      <dsp:spPr>
        <a:xfrm>
          <a:off x="2012653" y="1733957"/>
          <a:ext cx="6258086" cy="892221"/>
        </a:xfrm>
        <a:prstGeom prst="roundRect">
          <a:avLst>
            <a:gd name="adj" fmla="val 16670"/>
          </a:avLst>
        </a:prstGeom>
        <a:solidFill>
          <a:srgbClr val="017BB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nl-NL" sz="2000" b="1" i="0" kern="1200" baseline="0" noProof="0"/>
            <a:t>Doelgerichte ondersteuning</a:t>
          </a:r>
        </a:p>
        <a:p>
          <a:pPr marL="0" lvl="0" indent="0" algn="l" defTabSz="889000">
            <a:lnSpc>
              <a:spcPct val="90000"/>
            </a:lnSpc>
            <a:spcBef>
              <a:spcPct val="0"/>
            </a:spcBef>
            <a:spcAft>
              <a:spcPct val="35000"/>
            </a:spcAft>
            <a:buNone/>
          </a:pPr>
          <a:r>
            <a:rPr lang="nl-NL" sz="1400" b="0" i="0" kern="1200" baseline="0" noProof="0"/>
            <a:t>Status &amp; afspraken vastleggen in digitaal volgsysteem </a:t>
          </a:r>
          <a:r>
            <a:rPr lang="nl-NL" sz="1400" b="0" i="0" kern="1200" baseline="0" noProof="0" err="1"/>
            <a:t>tbv</a:t>
          </a:r>
          <a:r>
            <a:rPr lang="nl-NL" sz="1400" b="0" i="0" kern="1200" baseline="0" noProof="0"/>
            <a:t> support kwartiermakers</a:t>
          </a:r>
          <a:endParaRPr lang="nl-NL" sz="1400" b="0" kern="1200" noProof="0"/>
        </a:p>
      </dsp:txBody>
      <dsp:txXfrm>
        <a:off x="2056215" y="1777519"/>
        <a:ext cx="6170962" cy="805097"/>
      </dsp:txXfrm>
    </dsp:sp>
    <dsp:sp modelId="{6043B11E-1FD6-E34B-AA4D-1300399374AB}">
      <dsp:nvSpPr>
        <dsp:cNvPr id="0" name=""/>
        <dsp:cNvSpPr/>
      </dsp:nvSpPr>
      <dsp:spPr>
        <a:xfrm>
          <a:off x="1066898" y="2733245"/>
          <a:ext cx="892221" cy="892221"/>
        </a:xfrm>
        <a:prstGeom prst="roundRect">
          <a:avLst>
            <a:gd name="adj" fmla="val 16670"/>
          </a:avLst>
        </a:prstGeom>
        <a:solidFill>
          <a:schemeClr val="tx1"/>
        </a:solidFill>
        <a:ln w="38100" cap="rnd" cmpd="sng" algn="ctr">
          <a:solidFill>
            <a:srgbClr val="027BC1"/>
          </a:solidFill>
          <a:prstDash val="solid"/>
        </a:ln>
        <a:effectLst/>
      </dsp:spPr>
      <dsp:style>
        <a:lnRef idx="2">
          <a:scrgbClr r="0" g="0" b="0"/>
        </a:lnRef>
        <a:fillRef idx="1">
          <a:scrgbClr r="0" g="0" b="0"/>
        </a:fillRef>
        <a:effectRef idx="0">
          <a:scrgbClr r="0" g="0" b="0"/>
        </a:effectRef>
        <a:fontRef idx="minor">
          <a:schemeClr val="lt1"/>
        </a:fontRef>
      </dsp:style>
    </dsp:sp>
    <dsp:sp modelId="{4228A5D5-68C6-7F4F-A0F3-7FDBF19A007F}">
      <dsp:nvSpPr>
        <dsp:cNvPr id="0" name=""/>
        <dsp:cNvSpPr/>
      </dsp:nvSpPr>
      <dsp:spPr>
        <a:xfrm>
          <a:off x="2012653" y="2733245"/>
          <a:ext cx="6258086" cy="892221"/>
        </a:xfrm>
        <a:prstGeom prst="roundRect">
          <a:avLst>
            <a:gd name="adj" fmla="val 16670"/>
          </a:avLst>
        </a:prstGeom>
        <a:solidFill>
          <a:srgbClr val="017BB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nl-NL" sz="2000" b="1" i="0" kern="1200" baseline="0" noProof="0"/>
            <a:t>Afstemming met netbeheerders</a:t>
          </a:r>
        </a:p>
        <a:p>
          <a:pPr marL="0" lvl="0" indent="0" algn="l" defTabSz="889000">
            <a:lnSpc>
              <a:spcPct val="90000"/>
            </a:lnSpc>
            <a:spcBef>
              <a:spcPct val="0"/>
            </a:spcBef>
            <a:spcAft>
              <a:spcPct val="35000"/>
            </a:spcAft>
            <a:buNone/>
          </a:pPr>
          <a:r>
            <a:rPr lang="nl-NL" sz="1400" b="0" i="0" kern="1200" baseline="0" noProof="0"/>
            <a:t>Planning aanvraag groepscontracten &amp; pilots bij netbeheerders</a:t>
          </a:r>
          <a:endParaRPr lang="nl-NL" sz="1400" kern="1200" noProof="0"/>
        </a:p>
      </dsp:txBody>
      <dsp:txXfrm>
        <a:off x="2056215" y="2776807"/>
        <a:ext cx="6170962" cy="805097"/>
      </dsp:txXfrm>
    </dsp:sp>
    <dsp:sp modelId="{1CE20544-E8CA-0A4E-B726-A9D579DB3B8D}">
      <dsp:nvSpPr>
        <dsp:cNvPr id="0" name=""/>
        <dsp:cNvSpPr/>
      </dsp:nvSpPr>
      <dsp:spPr>
        <a:xfrm>
          <a:off x="1066898" y="3732533"/>
          <a:ext cx="892221" cy="892221"/>
        </a:xfrm>
        <a:prstGeom prst="roundRect">
          <a:avLst>
            <a:gd name="adj" fmla="val 16670"/>
          </a:avLst>
        </a:prstGeom>
        <a:solidFill>
          <a:schemeClr val="tx1"/>
        </a:solidFill>
        <a:ln w="38100" cap="rnd" cmpd="sng" algn="ctr">
          <a:solidFill>
            <a:srgbClr val="027BC1"/>
          </a:solidFill>
          <a:prstDash val="solid"/>
        </a:ln>
        <a:effectLst/>
      </dsp:spPr>
      <dsp:style>
        <a:lnRef idx="2">
          <a:scrgbClr r="0" g="0" b="0"/>
        </a:lnRef>
        <a:fillRef idx="1">
          <a:scrgbClr r="0" g="0" b="0"/>
        </a:fillRef>
        <a:effectRef idx="0">
          <a:scrgbClr r="0" g="0" b="0"/>
        </a:effectRef>
        <a:fontRef idx="minor">
          <a:schemeClr val="lt1"/>
        </a:fontRef>
      </dsp:style>
    </dsp:sp>
    <dsp:sp modelId="{A9660E46-1369-4947-98CF-24A4384DCEA9}">
      <dsp:nvSpPr>
        <dsp:cNvPr id="0" name=""/>
        <dsp:cNvSpPr/>
      </dsp:nvSpPr>
      <dsp:spPr>
        <a:xfrm>
          <a:off x="2012653" y="3732533"/>
          <a:ext cx="6258086" cy="892221"/>
        </a:xfrm>
        <a:prstGeom prst="roundRect">
          <a:avLst>
            <a:gd name="adj" fmla="val 16670"/>
          </a:avLst>
        </a:prstGeom>
        <a:solidFill>
          <a:srgbClr val="017BB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nl-NL" sz="2000" b="1" i="0" kern="1200" baseline="0" noProof="0"/>
            <a:t>Evaluatie en rapportage: blauwdrukken e-systeem 2.0</a:t>
          </a:r>
        </a:p>
        <a:p>
          <a:pPr marL="0" lvl="0" indent="0" algn="l" defTabSz="889000">
            <a:lnSpc>
              <a:spcPct val="90000"/>
            </a:lnSpc>
            <a:spcBef>
              <a:spcPct val="0"/>
            </a:spcBef>
            <a:spcAft>
              <a:spcPct val="35000"/>
            </a:spcAft>
            <a:buNone/>
          </a:pPr>
          <a:r>
            <a:rPr lang="nl-NL" sz="1400" b="0" i="0" kern="1200" baseline="0" noProof="0">
              <a:solidFill>
                <a:srgbClr val="FFFFFF"/>
              </a:solidFill>
              <a:latin typeface="Calibri" panose="020F0502020204030204"/>
              <a:ea typeface="+mn-ea"/>
              <a:cs typeface="+mn-cs"/>
            </a:rPr>
            <a:t>Presenteren scope &amp; status initiatieven aan KGG en netbeheerders</a:t>
          </a:r>
        </a:p>
      </dsp:txBody>
      <dsp:txXfrm>
        <a:off x="2056215" y="3776095"/>
        <a:ext cx="6170962" cy="80509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EFEC0-365F-AD4B-AEEC-33A5B38453BF}" type="datetimeFigureOut">
              <a:rPr lang="nl-NL" smtClean="0"/>
              <a:t>10-9-2025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BA1BF-F82C-7645-9DE4-350E6E8C098B}" type="slidenum">
              <a:rPr lang="nl-NL" smtClean="0"/>
              <a:t>‹#›</a:t>
            </a:fld>
            <a:endParaRPr lang="nl-NL"/>
          </a:p>
        </p:txBody>
      </p:sp>
    </p:spTree>
    <p:extLst>
      <p:ext uri="{BB962C8B-B14F-4D97-AF65-F5344CB8AC3E}">
        <p14:creationId xmlns:p14="http://schemas.microsoft.com/office/powerpoint/2010/main" val="2510502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8C0D7-BA39-CAF4-BB87-D4728A7B3F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7DA722F-7753-339C-CE1C-4859B2D9F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DFA490-90F6-27EE-9324-EA294DA0E9E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D2FF646-213E-5432-89EE-925E11C0B5DE}"/>
              </a:ext>
            </a:extLst>
          </p:cNvPr>
          <p:cNvSpPr>
            <a:spLocks noGrp="1"/>
          </p:cNvSpPr>
          <p:nvPr>
            <p:ph type="sldNum" sz="quarter" idx="10"/>
          </p:nvPr>
        </p:nvSpPr>
        <p:spPr/>
        <p:txBody>
          <a:bodyPr/>
          <a:lstStyle/>
          <a:p>
            <a:fld id="{64DBA1BF-F82C-7645-9DE4-350E6E8C098B}" type="slidenum">
              <a:rPr lang="nl-NL" smtClean="0"/>
              <a:t>1</a:t>
            </a:fld>
            <a:endParaRPr lang="nl-NL"/>
          </a:p>
        </p:txBody>
      </p:sp>
    </p:spTree>
    <p:extLst>
      <p:ext uri="{BB962C8B-B14F-4D97-AF65-F5344CB8AC3E}">
        <p14:creationId xmlns:p14="http://schemas.microsoft.com/office/powerpoint/2010/main" val="4117452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4DBA1BF-F82C-7645-9DE4-350E6E8C098B}" type="slidenum">
              <a:rPr lang="nl-NL" smtClean="0"/>
              <a:t>3</a:t>
            </a:fld>
            <a:endParaRPr lang="nl-NL"/>
          </a:p>
        </p:txBody>
      </p:sp>
    </p:spTree>
    <p:extLst>
      <p:ext uri="{BB962C8B-B14F-4D97-AF65-F5344CB8AC3E}">
        <p14:creationId xmlns:p14="http://schemas.microsoft.com/office/powerpoint/2010/main" val="137196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B21C9-CFDE-FCD9-C9BC-AAA90ED1E2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EC8B17-C4AB-BEF3-B264-B4607A62D62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1B495C7-9D0C-AAA5-9BCF-44BA7F66B90C}"/>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4D2FE2C8-FE7B-18E8-0E04-675A1B939C06}"/>
              </a:ext>
            </a:extLst>
          </p:cNvPr>
          <p:cNvSpPr>
            <a:spLocks noGrp="1"/>
          </p:cNvSpPr>
          <p:nvPr>
            <p:ph type="sldNum" sz="quarter" idx="5"/>
          </p:nvPr>
        </p:nvSpPr>
        <p:spPr/>
        <p:txBody>
          <a:bodyPr/>
          <a:lstStyle/>
          <a:p>
            <a:fld id="{64DBA1BF-F82C-7645-9DE4-350E6E8C098B}" type="slidenum">
              <a:rPr lang="nl-NL" smtClean="0"/>
              <a:t>9</a:t>
            </a:fld>
            <a:endParaRPr lang="nl-NL"/>
          </a:p>
        </p:txBody>
      </p:sp>
    </p:spTree>
    <p:extLst>
      <p:ext uri="{BB962C8B-B14F-4D97-AF65-F5344CB8AC3E}">
        <p14:creationId xmlns:p14="http://schemas.microsoft.com/office/powerpoint/2010/main" val="2848134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4DBA1BF-F82C-7645-9DE4-350E6E8C098B}" type="slidenum">
              <a:rPr lang="nl-NL" smtClean="0"/>
              <a:t>10</a:t>
            </a:fld>
            <a:endParaRPr lang="nl-NL"/>
          </a:p>
        </p:txBody>
      </p:sp>
    </p:spTree>
    <p:extLst>
      <p:ext uri="{BB962C8B-B14F-4D97-AF65-F5344CB8AC3E}">
        <p14:creationId xmlns:p14="http://schemas.microsoft.com/office/powerpoint/2010/main" val="1008036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7835A-E16D-5900-BFB4-1282608AEE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F2380B-23E8-B2FD-DECA-17EDD60031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5F5199-1BD5-C08B-2874-0607C6385C8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4BBD0C8-306F-DE24-BBE6-18EE577043BC}"/>
              </a:ext>
            </a:extLst>
          </p:cNvPr>
          <p:cNvSpPr>
            <a:spLocks noGrp="1"/>
          </p:cNvSpPr>
          <p:nvPr>
            <p:ph type="sldNum" sz="quarter" idx="5"/>
          </p:nvPr>
        </p:nvSpPr>
        <p:spPr/>
        <p:txBody>
          <a:bodyPr/>
          <a:lstStyle/>
          <a:p>
            <a:fld id="{64DBA1BF-F82C-7645-9DE4-350E6E8C098B}" type="slidenum">
              <a:rPr lang="nl-NL" smtClean="0"/>
              <a:t>12</a:t>
            </a:fld>
            <a:endParaRPr lang="nl-NL"/>
          </a:p>
        </p:txBody>
      </p:sp>
    </p:spTree>
    <p:extLst>
      <p:ext uri="{BB962C8B-B14F-4D97-AF65-F5344CB8AC3E}">
        <p14:creationId xmlns:p14="http://schemas.microsoft.com/office/powerpoint/2010/main" val="305581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64DBA1BF-F82C-7645-9DE4-350E6E8C098B}" type="slidenum">
              <a:rPr lang="nl-NL" smtClean="0"/>
              <a:t>14</a:t>
            </a:fld>
            <a:endParaRPr lang="nl-NL"/>
          </a:p>
        </p:txBody>
      </p:sp>
    </p:spTree>
    <p:extLst>
      <p:ext uri="{BB962C8B-B14F-4D97-AF65-F5344CB8AC3E}">
        <p14:creationId xmlns:p14="http://schemas.microsoft.com/office/powerpoint/2010/main" val="1765897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64DBA1BF-F82C-7645-9DE4-350E6E8C098B}" type="slidenum">
              <a:rPr lang="nl-NL" smtClean="0"/>
              <a:t>15</a:t>
            </a:fld>
            <a:endParaRPr lang="nl-NL"/>
          </a:p>
        </p:txBody>
      </p:sp>
    </p:spTree>
    <p:extLst>
      <p:ext uri="{BB962C8B-B14F-4D97-AF65-F5344CB8AC3E}">
        <p14:creationId xmlns:p14="http://schemas.microsoft.com/office/powerpoint/2010/main" val="294827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D842D-5757-43F0-D1AB-C6CF34632F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8FE516F-9988-C4B5-56FB-D821547414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26272B-78C1-BEAC-1BE1-86642C31679D}"/>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187938B3-2221-393B-97F5-E2363D47880C}"/>
              </a:ext>
            </a:extLst>
          </p:cNvPr>
          <p:cNvSpPr>
            <a:spLocks noGrp="1"/>
          </p:cNvSpPr>
          <p:nvPr>
            <p:ph type="sldNum" sz="quarter" idx="5"/>
          </p:nvPr>
        </p:nvSpPr>
        <p:spPr/>
        <p:txBody>
          <a:bodyPr/>
          <a:lstStyle/>
          <a:p>
            <a:fld id="{64DBA1BF-F82C-7645-9DE4-350E6E8C098B}" type="slidenum">
              <a:rPr lang="nl-NL" smtClean="0"/>
              <a:t>16</a:t>
            </a:fld>
            <a:endParaRPr lang="nl-NL"/>
          </a:p>
        </p:txBody>
      </p:sp>
    </p:spTree>
    <p:extLst>
      <p:ext uri="{BB962C8B-B14F-4D97-AF65-F5344CB8AC3E}">
        <p14:creationId xmlns:p14="http://schemas.microsoft.com/office/powerpoint/2010/main" val="3803791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7361-AB95-A8A2-C218-5DDF3025B2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66B9C5-71B7-F9D3-000A-5587BC43C70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06ED5F9-D438-FDAB-5985-486C53E556C1}"/>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E5F4CB27-3D41-3805-EF85-207BFA8C9381}"/>
              </a:ext>
            </a:extLst>
          </p:cNvPr>
          <p:cNvSpPr>
            <a:spLocks noGrp="1"/>
          </p:cNvSpPr>
          <p:nvPr>
            <p:ph type="sldNum" sz="quarter" idx="5"/>
          </p:nvPr>
        </p:nvSpPr>
        <p:spPr/>
        <p:txBody>
          <a:bodyPr/>
          <a:lstStyle/>
          <a:p>
            <a:fld id="{64DBA1BF-F82C-7645-9DE4-350E6E8C098B}" type="slidenum">
              <a:rPr lang="nl-NL" smtClean="0"/>
              <a:t>17</a:t>
            </a:fld>
            <a:endParaRPr lang="nl-NL"/>
          </a:p>
        </p:txBody>
      </p:sp>
    </p:spTree>
    <p:extLst>
      <p:ext uri="{BB962C8B-B14F-4D97-AF65-F5344CB8AC3E}">
        <p14:creationId xmlns:p14="http://schemas.microsoft.com/office/powerpoint/2010/main" val="3584159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04053" y="4917074"/>
            <a:ext cx="7197726" cy="1405467"/>
          </a:xfrm>
        </p:spPr>
        <p:txBody>
          <a:bodyPr anchor="t">
            <a:normAutofit/>
          </a:bodyPr>
          <a:lstStyle>
            <a:lvl1pPr marL="0" indent="0" algn="r">
              <a:buNone/>
              <a:defRPr sz="1600" cap="none"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a:xfrm>
            <a:off x="8568000" y="6408000"/>
            <a:ext cx="1600200" cy="360000"/>
          </a:xfrm>
        </p:spPr>
        <p:txBody>
          <a:bodyPr/>
          <a:lstStyle>
            <a:lvl1pPr>
              <a:defRPr sz="900" baseline="0"/>
            </a:lvl1pPr>
          </a:lstStyle>
          <a:p>
            <a:fld id="{BC165B93-D57F-EC49-BF21-6334A59EB3D7}" type="datetimeFigureOut">
              <a:rPr lang="nl-NL" smtClean="0"/>
              <a:pPr/>
              <a:t>10-9-2025</a:t>
            </a:fld>
            <a:endParaRPr lang="nl-NL"/>
          </a:p>
        </p:txBody>
      </p:sp>
      <p:sp>
        <p:nvSpPr>
          <p:cNvPr id="5" name="Footer Placeholder 4"/>
          <p:cNvSpPr>
            <a:spLocks noGrp="1"/>
          </p:cNvSpPr>
          <p:nvPr>
            <p:ph type="ftr" sz="quarter" idx="11"/>
          </p:nvPr>
        </p:nvSpPr>
        <p:spPr>
          <a:xfrm>
            <a:off x="3600000" y="6408000"/>
            <a:ext cx="4896000" cy="360000"/>
          </a:xfrm>
          <a:prstGeom prst="rect">
            <a:avLst/>
          </a:prstGeom>
        </p:spPr>
        <p:txBody>
          <a:bodyPr/>
          <a:lstStyle>
            <a:lvl1pPr>
              <a:defRPr sz="1100" baseline="0"/>
            </a:lvl1p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lvl1pPr>
              <a:defRPr sz="900" baseline="0"/>
            </a:lvl1pPr>
          </a:lstStyle>
          <a:p>
            <a:fld id="{D6EC33DF-F04C-6844-B81A-6D7573A044DB}" type="slidenum">
              <a:rPr lang="nl-NL" smtClean="0"/>
              <a:pPr/>
              <a:t>‹#›</a:t>
            </a:fld>
            <a:endParaRPr lang="nl-NL"/>
          </a:p>
        </p:txBody>
      </p:sp>
      <p:sp>
        <p:nvSpPr>
          <p:cNvPr id="8" name="Titel 7">
            <a:extLst>
              <a:ext uri="{FF2B5EF4-FFF2-40B4-BE49-F238E27FC236}">
                <a16:creationId xmlns:a16="http://schemas.microsoft.com/office/drawing/2014/main" id="{E7EAC2B8-366B-194D-9477-1BD7B6F8BE27}"/>
              </a:ext>
            </a:extLst>
          </p:cNvPr>
          <p:cNvSpPr>
            <a:spLocks noGrp="1"/>
          </p:cNvSpPr>
          <p:nvPr>
            <p:ph type="title"/>
          </p:nvPr>
        </p:nvSpPr>
        <p:spPr>
          <a:xfrm>
            <a:off x="666550" y="900000"/>
            <a:ext cx="10692000" cy="1332000"/>
          </a:xfrm>
        </p:spPr>
        <p:txBody>
          <a:bodyPr/>
          <a:lstStyle/>
          <a:p>
            <a:r>
              <a:rPr lang="nl-NL"/>
              <a:t>Klik om de stijl te bewerken</a:t>
            </a:r>
          </a:p>
        </p:txBody>
      </p:sp>
    </p:spTree>
    <p:extLst>
      <p:ext uri="{BB962C8B-B14F-4D97-AF65-F5344CB8AC3E}">
        <p14:creationId xmlns:p14="http://schemas.microsoft.com/office/powerpoint/2010/main" val="1449973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4164188"/>
            <a:ext cx="10116000" cy="576000"/>
          </a:xfrm>
          <a:prstGeom prst="rect">
            <a:avLst/>
          </a:prstGeom>
        </p:spPr>
        <p:txBody>
          <a:bodyPr anchor="b">
            <a:normAutofit/>
          </a:bodyPr>
          <a:lstStyle>
            <a:lvl1pPr algn="l">
              <a:defRPr sz="2400" b="0"/>
            </a:lvl1pPr>
          </a:lstStyle>
          <a:p>
            <a:r>
              <a:rPr lang="nl-NL"/>
              <a:t>Klik om de stijl te bewerken</a:t>
            </a:r>
            <a:endParaRPr lang="en-US"/>
          </a:p>
        </p:txBody>
      </p:sp>
      <p:sp>
        <p:nvSpPr>
          <p:cNvPr id="3" name="Picture Placeholder 2"/>
          <p:cNvSpPr>
            <a:spLocks noGrp="1" noChangeAspect="1"/>
          </p:cNvSpPr>
          <p:nvPr>
            <p:ph type="pic" idx="1"/>
          </p:nvPr>
        </p:nvSpPr>
        <p:spPr>
          <a:xfrm>
            <a:off x="1386000" y="900000"/>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4813019"/>
            <a:ext cx="10116000" cy="50400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3539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906165"/>
            <a:ext cx="10116000" cy="3124199"/>
          </a:xfrm>
          <a:prstGeom prst="rect">
            <a:avLst/>
          </a:prstGeom>
        </p:spPr>
        <p:txBody>
          <a:bodyPr anchor="ctr">
            <a:normAutofit/>
          </a:bodyPr>
          <a:lstStyle>
            <a:lvl1pPr algn="l">
              <a:defRPr sz="3200" b="0" cap="none"/>
            </a:lvl1pPr>
          </a:lstStyle>
          <a:p>
            <a:r>
              <a:rPr lang="nl-NL"/>
              <a:t>Klik om de stijl te bewerken</a:t>
            </a:r>
            <a:endParaRPr lang="en-US"/>
          </a:p>
        </p:txBody>
      </p:sp>
      <p:sp>
        <p:nvSpPr>
          <p:cNvPr id="3" name="Text Placeholder 2"/>
          <p:cNvSpPr>
            <a:spLocks noGrp="1"/>
          </p:cNvSpPr>
          <p:nvPr>
            <p:ph type="body" idx="1"/>
          </p:nvPr>
        </p:nvSpPr>
        <p:spPr>
          <a:xfrm>
            <a:off x="666000" y="4100706"/>
            <a:ext cx="10116000" cy="14400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945603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15" name="TextBox 14"/>
          <p:cNvSpPr txBox="1"/>
          <p:nvPr/>
        </p:nvSpPr>
        <p:spPr>
          <a:xfrm>
            <a:off x="10237867" y="303976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Frutiger LT Std 55 Roman" panose="020B0602020204020204" pitchFamily="34" charset="0"/>
              </a:rPr>
              <a:t>”</a:t>
            </a:r>
          </a:p>
        </p:txBody>
      </p:sp>
      <p:sp>
        <p:nvSpPr>
          <p:cNvPr id="11" name="TextBox 10"/>
          <p:cNvSpPr txBox="1"/>
          <p:nvPr/>
        </p:nvSpPr>
        <p:spPr>
          <a:xfrm>
            <a:off x="488275" y="11199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Frutiger LT Std 55 Roman" panose="020B0602020204020204" pitchFamily="34" charset="0"/>
              </a:rPr>
              <a:t>“</a:t>
            </a:r>
          </a:p>
        </p:txBody>
      </p:sp>
      <p:sp>
        <p:nvSpPr>
          <p:cNvPr id="10" name="Text Placeholder 9"/>
          <p:cNvSpPr>
            <a:spLocks noGrp="1"/>
          </p:cNvSpPr>
          <p:nvPr>
            <p:ph type="body" sz="quarter" idx="13"/>
          </p:nvPr>
        </p:nvSpPr>
        <p:spPr>
          <a:xfrm>
            <a:off x="1097875" y="3473518"/>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66000" y="4288273"/>
            <a:ext cx="1011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7" name="Titel 6">
            <a:extLst>
              <a:ext uri="{FF2B5EF4-FFF2-40B4-BE49-F238E27FC236}">
                <a16:creationId xmlns:a16="http://schemas.microsoft.com/office/drawing/2014/main" id="{48F6646F-E17A-FA45-833F-722AD627541F}"/>
              </a:ext>
            </a:extLst>
          </p:cNvPr>
          <p:cNvSpPr>
            <a:spLocks noGrp="1"/>
          </p:cNvSpPr>
          <p:nvPr>
            <p:ph type="title"/>
          </p:nvPr>
        </p:nvSpPr>
        <p:spPr>
          <a:xfrm>
            <a:off x="666000" y="1404000"/>
            <a:ext cx="10116000" cy="1456267"/>
          </a:xfrm>
          <a:prstGeom prst="rect">
            <a:avLst/>
          </a:prstGeom>
        </p:spPr>
        <p:txBody>
          <a:bodyPr/>
          <a:lstStyle/>
          <a:p>
            <a:r>
              <a:rPr lang="nl-NL"/>
              <a:t>Klik om de stijl te bewerken</a:t>
            </a:r>
          </a:p>
        </p:txBody>
      </p:sp>
    </p:spTree>
    <p:extLst>
      <p:ext uri="{BB962C8B-B14F-4D97-AF65-F5344CB8AC3E}">
        <p14:creationId xmlns:p14="http://schemas.microsoft.com/office/powerpoint/2010/main" val="1195550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6000" y="4320000"/>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7" name="Tijdelijke aanduiding voor datum 6">
            <a:extLst>
              <a:ext uri="{FF2B5EF4-FFF2-40B4-BE49-F238E27FC236}">
                <a16:creationId xmlns:a16="http://schemas.microsoft.com/office/drawing/2014/main" id="{44FAE8A2-D59B-A349-BB94-CC5D74115B86}"/>
              </a:ext>
            </a:extLst>
          </p:cNvPr>
          <p:cNvSpPr>
            <a:spLocks noGrp="1"/>
          </p:cNvSpPr>
          <p:nvPr>
            <p:ph type="dt" sz="half" idx="10"/>
          </p:nvPr>
        </p:nvSpPr>
        <p:spPr/>
        <p:txBody>
          <a:bodyPr/>
          <a:lstStyle/>
          <a:p>
            <a:fld id="{BC165B93-D57F-EC49-BF21-6334A59EB3D7}" type="datetimeFigureOut">
              <a:rPr lang="nl-NL" smtClean="0"/>
              <a:pPr/>
              <a:t>10-9-2025</a:t>
            </a:fld>
            <a:endParaRPr lang="nl-NL"/>
          </a:p>
        </p:txBody>
      </p:sp>
      <p:sp>
        <p:nvSpPr>
          <p:cNvPr id="9" name="Tijdelijke aanduiding voor voettekst 8">
            <a:extLst>
              <a:ext uri="{FF2B5EF4-FFF2-40B4-BE49-F238E27FC236}">
                <a16:creationId xmlns:a16="http://schemas.microsoft.com/office/drawing/2014/main" id="{56A50999-BC68-2B4A-AD0B-215DC1D30DD4}"/>
              </a:ext>
            </a:extLst>
          </p:cNvPr>
          <p:cNvSpPr>
            <a:spLocks noGrp="1"/>
          </p:cNvSpPr>
          <p:nvPr>
            <p:ph type="ftr" sz="quarter" idx="11"/>
          </p:nvPr>
        </p:nvSpPr>
        <p:spPr/>
        <p:txBody>
          <a:bodyPr/>
          <a:lstStyle/>
          <a:p>
            <a:endParaRPr lang="nl-NL"/>
          </a:p>
        </p:txBody>
      </p:sp>
      <p:sp>
        <p:nvSpPr>
          <p:cNvPr id="10" name="Tijdelijke aanduiding voor dianummer 9">
            <a:extLst>
              <a:ext uri="{FF2B5EF4-FFF2-40B4-BE49-F238E27FC236}">
                <a16:creationId xmlns:a16="http://schemas.microsoft.com/office/drawing/2014/main" id="{FF99602D-5B65-654E-9C4F-4F0CFD86ACA5}"/>
              </a:ext>
            </a:extLst>
          </p:cNvPr>
          <p:cNvSpPr>
            <a:spLocks noGrp="1"/>
          </p:cNvSpPr>
          <p:nvPr>
            <p:ph type="sldNum" sz="quarter" idx="12"/>
          </p:nvPr>
        </p:nvSpPr>
        <p:spPr/>
        <p:txBody>
          <a:bodyPr/>
          <a:lstStyle/>
          <a:p>
            <a:fld id="{D6EC33DF-F04C-6844-B81A-6D7573A044DB}" type="slidenum">
              <a:rPr lang="nl-NL" smtClean="0"/>
              <a:pPr/>
              <a:t>‹#›</a:t>
            </a:fld>
            <a:endParaRPr lang="nl-NL"/>
          </a:p>
        </p:txBody>
      </p:sp>
      <p:sp>
        <p:nvSpPr>
          <p:cNvPr id="11" name="Titel 10">
            <a:extLst>
              <a:ext uri="{FF2B5EF4-FFF2-40B4-BE49-F238E27FC236}">
                <a16:creationId xmlns:a16="http://schemas.microsoft.com/office/drawing/2014/main" id="{2DBCDA68-D7D9-5647-A1B9-36FB4CE93A28}"/>
              </a:ext>
            </a:extLst>
          </p:cNvPr>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4143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amkaartje met citaat">
    <p:spTree>
      <p:nvGrpSpPr>
        <p:cNvPr id="1" name=""/>
        <p:cNvGrpSpPr/>
        <p:nvPr/>
      </p:nvGrpSpPr>
      <p:grpSpPr>
        <a:xfrm>
          <a:off x="0" y="0"/>
          <a:ext cx="0" cy="0"/>
          <a:chOff x="0" y="0"/>
          <a:chExt cx="0" cy="0"/>
        </a:xfrm>
      </p:grpSpPr>
      <p:sp>
        <p:nvSpPr>
          <p:cNvPr id="13" name="TextBox 12"/>
          <p:cNvSpPr txBox="1"/>
          <p:nvPr/>
        </p:nvSpPr>
        <p:spPr>
          <a:xfrm>
            <a:off x="10237867" y="302740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Frutiger LT Std 55 Roman" panose="020B0602020204020204" pitchFamily="34" charset="0"/>
              </a:rPr>
              <a:t>”</a:t>
            </a:r>
          </a:p>
        </p:txBody>
      </p:sp>
      <p:sp>
        <p:nvSpPr>
          <p:cNvPr id="14" name="TextBox 13"/>
          <p:cNvSpPr txBox="1"/>
          <p:nvPr/>
        </p:nvSpPr>
        <p:spPr>
          <a:xfrm>
            <a:off x="488275" y="110754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Frutiger LT Std 55 Roman" panose="020B0602020204020204" pitchFamily="34" charset="0"/>
              </a:rPr>
              <a:t>“</a:t>
            </a:r>
          </a:p>
        </p:txBody>
      </p:sp>
      <p:sp>
        <p:nvSpPr>
          <p:cNvPr id="16" name="Title 1"/>
          <p:cNvSpPr>
            <a:spLocks noGrp="1"/>
          </p:cNvSpPr>
          <p:nvPr>
            <p:ph type="title"/>
          </p:nvPr>
        </p:nvSpPr>
        <p:spPr>
          <a:xfrm>
            <a:off x="992267" y="893808"/>
            <a:ext cx="9550399" cy="2448000"/>
          </a:xfrm>
          <a:prstGeom prst="rect">
            <a:avLst/>
          </a:prstGeom>
        </p:spPr>
        <p:txBody>
          <a:bodyPr anchor="ctr">
            <a:normAutofit/>
          </a:bodyPr>
          <a:lstStyle>
            <a:lvl1pPr algn="l">
              <a:defRPr sz="3200" b="0" cap="none">
                <a:solidFill>
                  <a:schemeClr val="tx1"/>
                </a:solidFill>
              </a:defRPr>
            </a:lvl1pPr>
          </a:lstStyle>
          <a:p>
            <a:r>
              <a:rPr lang="nl-NL"/>
              <a:t>Klik om de stijl te bewerken</a:t>
            </a:r>
            <a:endParaRPr lang="en-US"/>
          </a:p>
        </p:txBody>
      </p:sp>
      <p:sp>
        <p:nvSpPr>
          <p:cNvPr id="10" name="Text Placeholder 9"/>
          <p:cNvSpPr>
            <a:spLocks noGrp="1"/>
          </p:cNvSpPr>
          <p:nvPr>
            <p:ph type="body" sz="quarter" idx="13"/>
          </p:nvPr>
        </p:nvSpPr>
        <p:spPr>
          <a:xfrm>
            <a:off x="666000" y="38520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nl-NL"/>
              <a:t>Tekststijl van het model bewerken</a:t>
            </a:r>
          </a:p>
        </p:txBody>
      </p:sp>
      <p:sp>
        <p:nvSpPr>
          <p:cNvPr id="3" name="Text Placeholder 2"/>
          <p:cNvSpPr>
            <a:spLocks noGrp="1"/>
          </p:cNvSpPr>
          <p:nvPr>
            <p:ph type="body" idx="1"/>
          </p:nvPr>
        </p:nvSpPr>
        <p:spPr>
          <a:xfrm>
            <a:off x="666000" y="4846986"/>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3526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66360" y="900000"/>
            <a:ext cx="10116000" cy="2700000"/>
          </a:xfrm>
          <a:prstGeom prst="rect">
            <a:avLst/>
          </a:prstGeom>
        </p:spPr>
        <p:txBody>
          <a:bodyPr vert="horz" lIns="91440" tIns="45720" rIns="91440" bIns="45720" rtlCol="0" anchor="ctr">
            <a:normAutofit/>
          </a:bodyPr>
          <a:lstStyle>
            <a:lvl1pPr>
              <a:defRPr lang="en-US" b="0" dirty="0"/>
            </a:lvl1pPr>
          </a:lstStyle>
          <a:p>
            <a:pPr marL="0" lvl="0"/>
            <a:r>
              <a:rPr lang="nl-NL"/>
              <a:t>Klik om de stijl te bewerken</a:t>
            </a:r>
            <a:endParaRPr lang="en-US"/>
          </a:p>
        </p:txBody>
      </p:sp>
      <p:sp>
        <p:nvSpPr>
          <p:cNvPr id="10" name="Text Placeholder 9"/>
          <p:cNvSpPr>
            <a:spLocks noGrp="1"/>
          </p:cNvSpPr>
          <p:nvPr>
            <p:ph type="body" sz="quarter" idx="13"/>
          </p:nvPr>
        </p:nvSpPr>
        <p:spPr>
          <a:xfrm>
            <a:off x="666000" y="3708000"/>
            <a:ext cx="10116000" cy="8280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Tekststijl van het model bewerken</a:t>
            </a:r>
          </a:p>
        </p:txBody>
      </p:sp>
      <p:sp>
        <p:nvSpPr>
          <p:cNvPr id="3" name="Text Placeholder 2"/>
          <p:cNvSpPr>
            <a:spLocks noGrp="1"/>
          </p:cNvSpPr>
          <p:nvPr>
            <p:ph type="body" idx="1"/>
          </p:nvPr>
        </p:nvSpPr>
        <p:spPr>
          <a:xfrm>
            <a:off x="666000" y="4627608"/>
            <a:ext cx="10116000" cy="1440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020844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04052" y="4917074"/>
            <a:ext cx="8258497" cy="1405467"/>
          </a:xfrm>
        </p:spPr>
        <p:txBody>
          <a:bodyPr anchor="t">
            <a:normAutofit/>
          </a:bodyPr>
          <a:lstStyle>
            <a:lvl1pPr marL="0" indent="0" algn="r">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8" name="Titel 7">
            <a:extLst>
              <a:ext uri="{FF2B5EF4-FFF2-40B4-BE49-F238E27FC236}">
                <a16:creationId xmlns:a16="http://schemas.microsoft.com/office/drawing/2014/main" id="{E7EAC2B8-366B-194D-9477-1BD7B6F8BE27}"/>
              </a:ext>
            </a:extLst>
          </p:cNvPr>
          <p:cNvSpPr>
            <a:spLocks noGrp="1"/>
          </p:cNvSpPr>
          <p:nvPr>
            <p:ph type="title"/>
          </p:nvPr>
        </p:nvSpPr>
        <p:spPr>
          <a:xfrm>
            <a:off x="666550" y="900000"/>
            <a:ext cx="11196000" cy="1332000"/>
          </a:xfrm>
        </p:spPr>
        <p:txBody>
          <a:bodyPr/>
          <a:lstStyle/>
          <a:p>
            <a:r>
              <a:rPr lang="nl-NL"/>
              <a:t>Klik om de stijl te bewerken</a:t>
            </a:r>
          </a:p>
        </p:txBody>
      </p:sp>
    </p:spTree>
    <p:extLst>
      <p:ext uri="{BB962C8B-B14F-4D97-AF65-F5344CB8AC3E}">
        <p14:creationId xmlns:p14="http://schemas.microsoft.com/office/powerpoint/2010/main" val="350703710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1196000" cy="1332000"/>
          </a:xfrm>
          <a:prstGeom prst="rect">
            <a:avLst/>
          </a:prstGeom>
        </p:spPr>
        <p:txBody>
          <a:bodyPr/>
          <a:lstStyle/>
          <a:p>
            <a:r>
              <a:rPr lang="nl-NL"/>
              <a:t>Klik om de stijl te bewerken</a:t>
            </a:r>
            <a:endParaRPr lang="en-US"/>
          </a:p>
        </p:txBody>
      </p:sp>
      <p:sp>
        <p:nvSpPr>
          <p:cNvPr id="3" name="Content Placeholder 2"/>
          <p:cNvSpPr>
            <a:spLocks noGrp="1"/>
          </p:cNvSpPr>
          <p:nvPr>
            <p:ph idx="1"/>
          </p:nvPr>
        </p:nvSpPr>
        <p:spPr>
          <a:xfrm>
            <a:off x="665998" y="2700000"/>
            <a:ext cx="11196001" cy="4075938"/>
          </a:xfrm>
        </p:spPr>
        <p:txBody>
          <a:bodyPr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71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66000" y="2520000"/>
            <a:ext cx="11196000" cy="1332000"/>
          </a:xfrm>
          <a:prstGeom prst="rect">
            <a:avLst/>
          </a:prstGeom>
        </p:spPr>
        <p:txBody>
          <a:bodyPr anchor="b"/>
          <a:lstStyle>
            <a:lvl1pPr algn="l">
              <a:defRPr sz="4000" b="0" cap="none" baseline="0"/>
            </a:lvl1pPr>
          </a:lstStyle>
          <a:p>
            <a:r>
              <a:rPr lang="nl-NL"/>
              <a:t>Klik om de stijl te bewerken</a:t>
            </a:r>
            <a:endParaRPr lang="en-US"/>
          </a:p>
        </p:txBody>
      </p:sp>
      <p:sp>
        <p:nvSpPr>
          <p:cNvPr id="3" name="Text Placeholder 2"/>
          <p:cNvSpPr>
            <a:spLocks noGrp="1"/>
          </p:cNvSpPr>
          <p:nvPr>
            <p:ph type="body" idx="1"/>
          </p:nvPr>
        </p:nvSpPr>
        <p:spPr>
          <a:xfrm>
            <a:off x="666000" y="4103995"/>
            <a:ext cx="11196000" cy="2660220"/>
          </a:xfrm>
        </p:spPr>
        <p:txBody>
          <a:bodyPr anchor="t">
            <a:normAutofit/>
          </a:bodyPr>
          <a:lstStyle>
            <a:lvl1pPr marL="0" indent="0" algn="l">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4015548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1196000" cy="1332000"/>
          </a:xfrm>
          <a:prstGeom prst="rect">
            <a:avLst/>
          </a:prstGeom>
        </p:spPr>
        <p:txBody>
          <a:bodyPr/>
          <a:lstStyle/>
          <a:p>
            <a:r>
              <a:rPr lang="nl-NL"/>
              <a:t>Klik om de stijl te bewerken</a:t>
            </a:r>
            <a:endParaRPr lang="en-US"/>
          </a:p>
        </p:txBody>
      </p:sp>
      <p:sp>
        <p:nvSpPr>
          <p:cNvPr id="3" name="Content Placeholder 2"/>
          <p:cNvSpPr>
            <a:spLocks noGrp="1"/>
          </p:cNvSpPr>
          <p:nvPr>
            <p:ph sz="half" idx="1"/>
          </p:nvPr>
        </p:nvSpPr>
        <p:spPr>
          <a:xfrm>
            <a:off x="666000" y="2700000"/>
            <a:ext cx="5400000" cy="4029046"/>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462000" y="2727138"/>
            <a:ext cx="5400000" cy="4029046"/>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90564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Content Placeholder 2"/>
          <p:cNvSpPr>
            <a:spLocks noGrp="1"/>
          </p:cNvSpPr>
          <p:nvPr>
            <p:ph idx="1"/>
          </p:nvPr>
        </p:nvSpPr>
        <p:spPr>
          <a:xfrm>
            <a:off x="665999" y="2700000"/>
            <a:ext cx="10134000" cy="3636000"/>
          </a:xfrm>
        </p:spPr>
        <p:txBody>
          <a:bodyPr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3213496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1196000" cy="1332000"/>
          </a:xfrm>
          <a:prstGeom prst="rect">
            <a:avLst/>
          </a:prstGeom>
        </p:spPr>
        <p:txBody>
          <a:bodyPr/>
          <a:lstStyle>
            <a:lvl1pPr>
              <a:defRPr baseline="0"/>
            </a:lvl1pPr>
          </a:lstStyle>
          <a:p>
            <a:r>
              <a:rPr lang="nl-NL"/>
              <a:t>Klik om de stijl te bewerken</a:t>
            </a:r>
            <a:endParaRPr lang="en-US"/>
          </a:p>
        </p:txBody>
      </p:sp>
      <p:sp>
        <p:nvSpPr>
          <p:cNvPr id="3" name="Text Placeholder 2"/>
          <p:cNvSpPr>
            <a:spLocks noGrp="1"/>
          </p:cNvSpPr>
          <p:nvPr>
            <p:ph type="body" idx="1"/>
          </p:nvPr>
        </p:nvSpPr>
        <p:spPr>
          <a:xfrm>
            <a:off x="973670" y="2700000"/>
            <a:ext cx="5192668" cy="10396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5801" y="3842028"/>
            <a:ext cx="5472000"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623370" y="2700000"/>
            <a:ext cx="5199479" cy="10396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350850" y="3838046"/>
            <a:ext cx="5472000"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666302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1196000" cy="1332000"/>
          </a:xfrm>
          <a:prstGeom prst="rect">
            <a:avLst/>
          </a:prstGeom>
        </p:spPr>
        <p:txBody>
          <a:bodyPr/>
          <a:lstStyle/>
          <a:p>
            <a:r>
              <a:rPr lang="nl-NL"/>
              <a:t>Klik om de stijl te bewerken</a:t>
            </a:r>
            <a:endParaRPr lang="en-US"/>
          </a:p>
        </p:txBody>
      </p:sp>
    </p:spTree>
    <p:extLst>
      <p:ext uri="{BB962C8B-B14F-4D97-AF65-F5344CB8AC3E}">
        <p14:creationId xmlns:p14="http://schemas.microsoft.com/office/powerpoint/2010/main" val="563381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968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2088000"/>
            <a:ext cx="3600000" cy="1332000"/>
          </a:xfrm>
          <a:prstGeom prst="rect">
            <a:avLst/>
          </a:prstGeom>
        </p:spPr>
        <p:txBody>
          <a:bodyPr anchor="b">
            <a:normAutofit/>
          </a:bodyPr>
          <a:lstStyle>
            <a:lvl1pPr algn="l">
              <a:defRPr sz="2400" b="0"/>
            </a:lvl1pPr>
          </a:lstStyle>
          <a:p>
            <a:r>
              <a:rPr lang="nl-NL"/>
              <a:t>Klik om de stijl te bewerken</a:t>
            </a:r>
            <a:endParaRPr lang="en-US"/>
          </a:p>
        </p:txBody>
      </p:sp>
      <p:sp>
        <p:nvSpPr>
          <p:cNvPr id="3" name="Content Placeholder 2"/>
          <p:cNvSpPr>
            <a:spLocks noGrp="1"/>
          </p:cNvSpPr>
          <p:nvPr>
            <p:ph idx="1"/>
          </p:nvPr>
        </p:nvSpPr>
        <p:spPr>
          <a:xfrm>
            <a:off x="4648201" y="900000"/>
            <a:ext cx="7236000" cy="5852492"/>
          </a:xfrm>
        </p:spPr>
        <p:txBody>
          <a:bodyPr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66000" y="3888000"/>
            <a:ext cx="3600000" cy="2864492"/>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755211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1368000"/>
            <a:ext cx="6120000" cy="1332000"/>
          </a:xfrm>
          <a:prstGeom prst="rect">
            <a:avLst/>
          </a:prstGeom>
        </p:spPr>
        <p:txBody>
          <a:bodyPr anchor="b">
            <a:normAutofit/>
          </a:bodyPr>
          <a:lstStyle>
            <a:lvl1pPr algn="l">
              <a:defRPr sz="2800" b="0"/>
            </a:lvl1pPr>
          </a:lstStyle>
          <a:p>
            <a:r>
              <a:rPr lang="nl-NL"/>
              <a:t>Klik om de stijl te bewerken</a:t>
            </a:r>
            <a:endParaRPr lang="en-US"/>
          </a:p>
        </p:txBody>
      </p:sp>
      <p:sp>
        <p:nvSpPr>
          <p:cNvPr id="14" name="Picture Placeholder 2"/>
          <p:cNvSpPr>
            <a:spLocks noGrp="1" noChangeAspect="1"/>
          </p:cNvSpPr>
          <p:nvPr>
            <p:ph type="pic" idx="1"/>
          </p:nvPr>
        </p:nvSpPr>
        <p:spPr>
          <a:xfrm>
            <a:off x="7653484" y="926122"/>
            <a:ext cx="4233716" cy="5838093"/>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3167999"/>
            <a:ext cx="6120000" cy="3596215"/>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4044461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4164188"/>
            <a:ext cx="11174308" cy="576000"/>
          </a:xfrm>
          <a:prstGeom prst="rect">
            <a:avLst/>
          </a:prstGeom>
        </p:spPr>
        <p:txBody>
          <a:bodyPr anchor="b">
            <a:normAutofit/>
          </a:bodyPr>
          <a:lstStyle>
            <a:lvl1pPr algn="l">
              <a:defRPr sz="2400" b="0"/>
            </a:lvl1pPr>
          </a:lstStyle>
          <a:p>
            <a:r>
              <a:rPr lang="nl-NL"/>
              <a:t>Klik om de stijl te bewerken</a:t>
            </a:r>
            <a:endParaRPr lang="en-US"/>
          </a:p>
        </p:txBody>
      </p:sp>
      <p:sp>
        <p:nvSpPr>
          <p:cNvPr id="3" name="Picture Placeholder 2"/>
          <p:cNvSpPr>
            <a:spLocks noGrp="1" noChangeAspect="1"/>
          </p:cNvSpPr>
          <p:nvPr>
            <p:ph type="pic" idx="1"/>
          </p:nvPr>
        </p:nvSpPr>
        <p:spPr>
          <a:xfrm>
            <a:off x="1386000" y="900000"/>
            <a:ext cx="10454308"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4813019"/>
            <a:ext cx="11174308" cy="50400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Tree>
    <p:extLst>
      <p:ext uri="{BB962C8B-B14F-4D97-AF65-F5344CB8AC3E}">
        <p14:creationId xmlns:p14="http://schemas.microsoft.com/office/powerpoint/2010/main" val="530639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5998" y="906165"/>
            <a:ext cx="11196000" cy="3124199"/>
          </a:xfrm>
          <a:prstGeom prst="rect">
            <a:avLst/>
          </a:prstGeom>
        </p:spPr>
        <p:txBody>
          <a:bodyPr anchor="ctr">
            <a:normAutofit/>
          </a:bodyPr>
          <a:lstStyle>
            <a:lvl1pPr algn="l">
              <a:defRPr sz="3200" b="0" cap="none"/>
            </a:lvl1pPr>
          </a:lstStyle>
          <a:p>
            <a:r>
              <a:rPr lang="nl-NL"/>
              <a:t>Klik om de stijl te bewerken</a:t>
            </a:r>
            <a:endParaRPr lang="en-US"/>
          </a:p>
        </p:txBody>
      </p:sp>
      <p:sp>
        <p:nvSpPr>
          <p:cNvPr id="3" name="Text Placeholder 2"/>
          <p:cNvSpPr>
            <a:spLocks noGrp="1"/>
          </p:cNvSpPr>
          <p:nvPr>
            <p:ph type="body" idx="1"/>
          </p:nvPr>
        </p:nvSpPr>
        <p:spPr>
          <a:xfrm>
            <a:off x="666000" y="4100706"/>
            <a:ext cx="11195998" cy="2651786"/>
          </a:xfrm>
        </p:spPr>
        <p:txBody>
          <a:bodyPr anchor="ctr">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943694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at met bijschrift">
    <p:spTree>
      <p:nvGrpSpPr>
        <p:cNvPr id="1" name=""/>
        <p:cNvGrpSpPr/>
        <p:nvPr/>
      </p:nvGrpSpPr>
      <p:grpSpPr>
        <a:xfrm>
          <a:off x="0" y="0"/>
          <a:ext cx="0" cy="0"/>
          <a:chOff x="0" y="0"/>
          <a:chExt cx="0" cy="0"/>
        </a:xfrm>
      </p:grpSpPr>
      <p:sp>
        <p:nvSpPr>
          <p:cNvPr id="15" name="TextBox 14"/>
          <p:cNvSpPr txBox="1"/>
          <p:nvPr/>
        </p:nvSpPr>
        <p:spPr>
          <a:xfrm>
            <a:off x="10237867" y="33069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Frutiger LT Std 55 Roman" panose="020B0602020204020204" pitchFamily="34" charset="0"/>
              </a:rPr>
              <a:t>”</a:t>
            </a:r>
          </a:p>
        </p:txBody>
      </p:sp>
      <p:sp>
        <p:nvSpPr>
          <p:cNvPr id="11" name="TextBox 10"/>
          <p:cNvSpPr txBox="1"/>
          <p:nvPr/>
        </p:nvSpPr>
        <p:spPr>
          <a:xfrm>
            <a:off x="488275" y="138709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b="0" i="0">
                <a:solidFill>
                  <a:schemeClr val="tx1"/>
                </a:solidFill>
                <a:effectLst/>
                <a:latin typeface="Frutiger LT Std 55 Roman" panose="020B0602020204020204" pitchFamily="34" charset="0"/>
              </a:rPr>
              <a:t>“</a:t>
            </a:r>
          </a:p>
        </p:txBody>
      </p:sp>
      <p:sp>
        <p:nvSpPr>
          <p:cNvPr id="10" name="Text Placeholder 9"/>
          <p:cNvSpPr>
            <a:spLocks noGrp="1"/>
          </p:cNvSpPr>
          <p:nvPr>
            <p:ph type="body" sz="quarter" idx="13"/>
          </p:nvPr>
        </p:nvSpPr>
        <p:spPr>
          <a:xfrm>
            <a:off x="1097875" y="3740713"/>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66000" y="4288273"/>
            <a:ext cx="11196000" cy="2475942"/>
          </a:xfrm>
        </p:spPr>
        <p:txBody>
          <a:bodyPr anchor="ctr">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7" name="Titel 6">
            <a:extLst>
              <a:ext uri="{FF2B5EF4-FFF2-40B4-BE49-F238E27FC236}">
                <a16:creationId xmlns:a16="http://schemas.microsoft.com/office/drawing/2014/main" id="{48F6646F-E17A-FA45-833F-722AD627541F}"/>
              </a:ext>
            </a:extLst>
          </p:cNvPr>
          <p:cNvSpPr>
            <a:spLocks noGrp="1"/>
          </p:cNvSpPr>
          <p:nvPr>
            <p:ph type="title"/>
          </p:nvPr>
        </p:nvSpPr>
        <p:spPr>
          <a:xfrm>
            <a:off x="666000" y="1671195"/>
            <a:ext cx="11196000" cy="1456267"/>
          </a:xfrm>
          <a:prstGeom prst="rect">
            <a:avLst/>
          </a:prstGeom>
        </p:spPr>
        <p:txBody>
          <a:bodyPr/>
          <a:lstStyle/>
          <a:p>
            <a:r>
              <a:rPr lang="nl-NL"/>
              <a:t>Klik om de stijl te bewerken</a:t>
            </a:r>
          </a:p>
        </p:txBody>
      </p:sp>
    </p:spTree>
    <p:extLst>
      <p:ext uri="{BB962C8B-B14F-4D97-AF65-F5344CB8AC3E}">
        <p14:creationId xmlns:p14="http://schemas.microsoft.com/office/powerpoint/2010/main" val="1176402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5999" y="4320000"/>
            <a:ext cx="11195997" cy="2432492"/>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11" name="Titel 10">
            <a:extLst>
              <a:ext uri="{FF2B5EF4-FFF2-40B4-BE49-F238E27FC236}">
                <a16:creationId xmlns:a16="http://schemas.microsoft.com/office/drawing/2014/main" id="{2DBCDA68-D7D9-5647-A1B9-36FB4CE93A28}"/>
              </a:ext>
            </a:extLst>
          </p:cNvPr>
          <p:cNvSpPr>
            <a:spLocks noGrp="1"/>
          </p:cNvSpPr>
          <p:nvPr>
            <p:ph type="title"/>
          </p:nvPr>
        </p:nvSpPr>
        <p:spPr>
          <a:xfrm>
            <a:off x="665997" y="900000"/>
            <a:ext cx="11196000" cy="1332000"/>
          </a:xfrm>
        </p:spPr>
        <p:txBody>
          <a:bodyPr/>
          <a:lstStyle/>
          <a:p>
            <a:r>
              <a:rPr lang="nl-NL"/>
              <a:t>Klik om de stijl te bewerken</a:t>
            </a:r>
          </a:p>
        </p:txBody>
      </p:sp>
    </p:spTree>
    <p:extLst>
      <p:ext uri="{BB962C8B-B14F-4D97-AF65-F5344CB8AC3E}">
        <p14:creationId xmlns:p14="http://schemas.microsoft.com/office/powerpoint/2010/main" val="1132232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66360" y="900000"/>
            <a:ext cx="11197394" cy="2700000"/>
          </a:xfrm>
          <a:prstGeom prst="rect">
            <a:avLst/>
          </a:prstGeom>
        </p:spPr>
        <p:txBody>
          <a:bodyPr vert="horz" lIns="91440" tIns="45720" rIns="91440" bIns="45720" rtlCol="0" anchor="ctr">
            <a:normAutofit/>
          </a:bodyPr>
          <a:lstStyle>
            <a:lvl1pPr>
              <a:defRPr lang="en-US" b="0" dirty="0"/>
            </a:lvl1pPr>
          </a:lstStyle>
          <a:p>
            <a:pPr marL="0" lvl="0"/>
            <a:r>
              <a:rPr lang="nl-NL"/>
              <a:t>Klik om de stijl te bewerken</a:t>
            </a:r>
            <a:endParaRPr lang="en-US"/>
          </a:p>
        </p:txBody>
      </p:sp>
      <p:sp>
        <p:nvSpPr>
          <p:cNvPr id="10" name="Text Placeholder 9"/>
          <p:cNvSpPr>
            <a:spLocks noGrp="1"/>
          </p:cNvSpPr>
          <p:nvPr>
            <p:ph type="body" sz="quarter" idx="13"/>
          </p:nvPr>
        </p:nvSpPr>
        <p:spPr>
          <a:xfrm>
            <a:off x="666000" y="3708000"/>
            <a:ext cx="11196000" cy="828000"/>
          </a:xfrm>
        </p:spPr>
        <p:txBody>
          <a:bodyPr vert="horz" lIns="91440" tIns="45720" rIns="91440" bIns="45720" rtlCol="0" anchor="b">
            <a:normAutofit/>
          </a:bodyPr>
          <a:lstStyle>
            <a:lvl1pPr>
              <a:buNone/>
              <a:defRPr lang="en-US" sz="2800" b="0" cap="none" dirty="0">
                <a:ln w="3175" cmpd="sng">
                  <a:noFill/>
                </a:ln>
                <a:solidFill>
                  <a:schemeClr val="bg1"/>
                </a:solidFill>
                <a:effectLst/>
              </a:defRPr>
            </a:lvl1pPr>
          </a:lstStyle>
          <a:p>
            <a:pPr marL="0" lvl="0">
              <a:spcBef>
                <a:spcPct val="0"/>
              </a:spcBef>
              <a:buNone/>
            </a:pPr>
            <a:r>
              <a:rPr lang="nl-NL"/>
              <a:t>Tekststijl van het model bewerken</a:t>
            </a:r>
          </a:p>
        </p:txBody>
      </p:sp>
      <p:sp>
        <p:nvSpPr>
          <p:cNvPr id="3" name="Text Placeholder 2"/>
          <p:cNvSpPr>
            <a:spLocks noGrp="1"/>
          </p:cNvSpPr>
          <p:nvPr>
            <p:ph type="body" idx="1"/>
          </p:nvPr>
        </p:nvSpPr>
        <p:spPr>
          <a:xfrm>
            <a:off x="666000" y="4627607"/>
            <a:ext cx="11196000" cy="2136607"/>
          </a:xfrm>
        </p:spPr>
        <p:txBody>
          <a:bodyPr anchor="t">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745866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66000" y="2520000"/>
            <a:ext cx="10692000" cy="1332000"/>
          </a:xfrm>
          <a:prstGeom prst="rect">
            <a:avLst/>
          </a:prstGeom>
        </p:spPr>
        <p:txBody>
          <a:bodyPr anchor="b"/>
          <a:lstStyle>
            <a:lvl1pPr algn="l">
              <a:defRPr sz="4000" b="0" cap="none" baseline="0"/>
            </a:lvl1pPr>
          </a:lstStyle>
          <a:p>
            <a:r>
              <a:rPr lang="nl-NL"/>
              <a:t>Klik om de stijl te bewerken</a:t>
            </a:r>
            <a:endParaRPr lang="en-US"/>
          </a:p>
        </p:txBody>
      </p:sp>
      <p:sp>
        <p:nvSpPr>
          <p:cNvPr id="3" name="Text Placeholder 2"/>
          <p:cNvSpPr>
            <a:spLocks noGrp="1"/>
          </p:cNvSpPr>
          <p:nvPr>
            <p:ph type="body" idx="1"/>
          </p:nvPr>
        </p:nvSpPr>
        <p:spPr>
          <a:xfrm>
            <a:off x="666000" y="4103995"/>
            <a:ext cx="10134000" cy="2232000"/>
          </a:xfrm>
        </p:spPr>
        <p:txBody>
          <a:bodyPr anchor="t">
            <a:normAutofit/>
          </a:bodyPr>
          <a:lstStyle>
            <a:lvl1pPr marL="0" indent="0" algn="l">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2089160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04053" y="4917074"/>
            <a:ext cx="7197726" cy="1405467"/>
          </a:xfrm>
        </p:spPr>
        <p:txBody>
          <a:bodyPr anchor="t">
            <a:normAutofit/>
          </a:bodyPr>
          <a:lstStyle>
            <a:lvl1pPr marL="0" indent="0" algn="r">
              <a:buNone/>
              <a:defRPr sz="1600" cap="none"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a:xfrm>
            <a:off x="8568000" y="6408000"/>
            <a:ext cx="1600200" cy="360000"/>
          </a:xfrm>
        </p:spPr>
        <p:txBody>
          <a:bodyPr/>
          <a:lstStyle>
            <a:lvl1pPr>
              <a:defRPr sz="900" baseline="0"/>
            </a:lvl1pPr>
          </a:lstStyle>
          <a:p>
            <a:fld id="{BC165B93-D57F-EC49-BF21-6334A59EB3D7}" type="datetimeFigureOut">
              <a:rPr lang="nl-NL" smtClean="0"/>
              <a:pPr/>
              <a:t>10-9-2025</a:t>
            </a:fld>
            <a:endParaRPr lang="nl-NL"/>
          </a:p>
        </p:txBody>
      </p:sp>
      <p:sp>
        <p:nvSpPr>
          <p:cNvPr id="5" name="Footer Placeholder 4"/>
          <p:cNvSpPr>
            <a:spLocks noGrp="1"/>
          </p:cNvSpPr>
          <p:nvPr>
            <p:ph type="ftr" sz="quarter" idx="11"/>
          </p:nvPr>
        </p:nvSpPr>
        <p:spPr>
          <a:xfrm>
            <a:off x="3600000" y="6408000"/>
            <a:ext cx="4896000" cy="360000"/>
          </a:xfrm>
          <a:prstGeom prst="rect">
            <a:avLst/>
          </a:prstGeom>
        </p:spPr>
        <p:txBody>
          <a:bodyPr/>
          <a:lstStyle>
            <a:lvl1pPr>
              <a:defRPr sz="1100" baseline="0"/>
            </a:lvl1p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lvl1pPr>
              <a:defRPr sz="900" baseline="0"/>
            </a:lvl1pPr>
          </a:lstStyle>
          <a:p>
            <a:fld id="{D6EC33DF-F04C-6844-B81A-6D7573A044DB}" type="slidenum">
              <a:rPr lang="nl-NL" smtClean="0"/>
              <a:pPr/>
              <a:t>‹#›</a:t>
            </a:fld>
            <a:endParaRPr lang="nl-NL"/>
          </a:p>
        </p:txBody>
      </p:sp>
      <p:sp>
        <p:nvSpPr>
          <p:cNvPr id="8" name="Titel 7">
            <a:extLst>
              <a:ext uri="{FF2B5EF4-FFF2-40B4-BE49-F238E27FC236}">
                <a16:creationId xmlns:a16="http://schemas.microsoft.com/office/drawing/2014/main" id="{E7EAC2B8-366B-194D-9477-1BD7B6F8BE27}"/>
              </a:ext>
            </a:extLst>
          </p:cNvPr>
          <p:cNvSpPr>
            <a:spLocks noGrp="1"/>
          </p:cNvSpPr>
          <p:nvPr>
            <p:ph type="title"/>
          </p:nvPr>
        </p:nvSpPr>
        <p:spPr>
          <a:xfrm>
            <a:off x="666550" y="900000"/>
            <a:ext cx="10692000" cy="1332000"/>
          </a:xfrm>
        </p:spPr>
        <p:txBody>
          <a:bodyPr/>
          <a:lstStyle/>
          <a:p>
            <a:r>
              <a:rPr lang="nl-NL"/>
              <a:t>Klik om de stijl te bewerken</a:t>
            </a:r>
          </a:p>
        </p:txBody>
      </p:sp>
    </p:spTree>
    <p:extLst>
      <p:ext uri="{BB962C8B-B14F-4D97-AF65-F5344CB8AC3E}">
        <p14:creationId xmlns:p14="http://schemas.microsoft.com/office/powerpoint/2010/main" val="110312044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Content Placeholder 2"/>
          <p:cNvSpPr>
            <a:spLocks noGrp="1"/>
          </p:cNvSpPr>
          <p:nvPr>
            <p:ph idx="1"/>
          </p:nvPr>
        </p:nvSpPr>
        <p:spPr>
          <a:xfrm>
            <a:off x="665999" y="2700000"/>
            <a:ext cx="10134000" cy="3636000"/>
          </a:xfrm>
        </p:spPr>
        <p:txBody>
          <a:bodyPr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2571110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66000" y="2520000"/>
            <a:ext cx="10692000" cy="1332000"/>
          </a:xfrm>
          <a:prstGeom prst="rect">
            <a:avLst/>
          </a:prstGeom>
        </p:spPr>
        <p:txBody>
          <a:bodyPr anchor="b"/>
          <a:lstStyle>
            <a:lvl1pPr algn="l">
              <a:defRPr sz="4000" b="0" cap="none" baseline="0"/>
            </a:lvl1pPr>
          </a:lstStyle>
          <a:p>
            <a:r>
              <a:rPr lang="nl-NL"/>
              <a:t>Klik om de stijl te bewerken</a:t>
            </a:r>
            <a:endParaRPr lang="en-US"/>
          </a:p>
        </p:txBody>
      </p:sp>
      <p:sp>
        <p:nvSpPr>
          <p:cNvPr id="3" name="Text Placeholder 2"/>
          <p:cNvSpPr>
            <a:spLocks noGrp="1"/>
          </p:cNvSpPr>
          <p:nvPr>
            <p:ph type="body" idx="1"/>
          </p:nvPr>
        </p:nvSpPr>
        <p:spPr>
          <a:xfrm>
            <a:off x="666000" y="4103995"/>
            <a:ext cx="10134000" cy="2232000"/>
          </a:xfrm>
        </p:spPr>
        <p:txBody>
          <a:bodyPr anchor="t">
            <a:normAutofit/>
          </a:bodyPr>
          <a:lstStyle>
            <a:lvl1pPr marL="0" indent="0" algn="l">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41909002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Content Placeholder 2"/>
          <p:cNvSpPr>
            <a:spLocks noGrp="1"/>
          </p:cNvSpPr>
          <p:nvPr>
            <p:ph sz="half" idx="1"/>
          </p:nvPr>
        </p:nvSpPr>
        <p:spPr>
          <a:xfrm>
            <a:off x="666000" y="2700000"/>
            <a:ext cx="4995334" cy="3649134"/>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821895" y="2700000"/>
            <a:ext cx="4995332" cy="3649133"/>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2378290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lvl1pPr>
              <a:defRPr baseline="0"/>
            </a:lvl1pPr>
          </a:lstStyle>
          <a:p>
            <a:r>
              <a:rPr lang="nl-NL"/>
              <a:t>Klik om de stijl te bewerken</a:t>
            </a:r>
            <a:endParaRPr lang="en-US"/>
          </a:p>
        </p:txBody>
      </p:sp>
      <p:sp>
        <p:nvSpPr>
          <p:cNvPr id="3" name="Text Placeholder 2"/>
          <p:cNvSpPr>
            <a:spLocks noGrp="1"/>
          </p:cNvSpPr>
          <p:nvPr>
            <p:ph type="body" idx="1"/>
          </p:nvPr>
        </p:nvSpPr>
        <p:spPr>
          <a:xfrm>
            <a:off x="973670" y="2700000"/>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5801" y="3420000"/>
            <a:ext cx="4996923"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096003" y="2700000"/>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823483" y="3420000"/>
            <a:ext cx="4995334"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8" name="Footer Placeholder 7"/>
          <p:cNvSpPr>
            <a:spLocks noGrp="1"/>
          </p:cNvSpPr>
          <p:nvPr>
            <p:ph type="ftr" sz="quarter" idx="11"/>
          </p:nvPr>
        </p:nvSpPr>
        <p:spPr>
          <a:xfrm>
            <a:off x="666000" y="6408000"/>
            <a:ext cx="7812000" cy="360000"/>
          </a:xfrm>
          <a:prstGeom prst="rect">
            <a:avLst/>
          </a:prstGeom>
        </p:spPr>
        <p:txBody>
          <a:bodyPr/>
          <a:lstStyle/>
          <a:p>
            <a:endParaRPr lang="nl-NL"/>
          </a:p>
        </p:txBody>
      </p:sp>
      <p:sp>
        <p:nvSpPr>
          <p:cNvPr id="9" name="Slide Number Placeholder 8"/>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39174433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Date Placeholder 2"/>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4" name="Footer Placeholder 3"/>
          <p:cNvSpPr>
            <a:spLocks noGrp="1"/>
          </p:cNvSpPr>
          <p:nvPr>
            <p:ph type="ftr" sz="quarter" idx="11"/>
          </p:nvPr>
        </p:nvSpPr>
        <p:spPr>
          <a:xfrm>
            <a:off x="666000" y="6408000"/>
            <a:ext cx="7812000" cy="360000"/>
          </a:xfrm>
          <a:prstGeom prst="rect">
            <a:avLst/>
          </a:prstGeom>
        </p:spPr>
        <p:txBody>
          <a:bodyPr/>
          <a:lstStyle/>
          <a:p>
            <a:endParaRPr lang="nl-NL"/>
          </a:p>
        </p:txBody>
      </p:sp>
      <p:sp>
        <p:nvSpPr>
          <p:cNvPr id="5" name="Slide Number Placeholder 4"/>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619909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65B93-D57F-EC49-BF21-6334A59EB3D7}" type="datetimeFigureOut">
              <a:rPr lang="nl-NL" smtClean="0"/>
              <a:t>10-9-2025</a:t>
            </a:fld>
            <a:endParaRPr lang="nl-NL"/>
          </a:p>
        </p:txBody>
      </p:sp>
      <p:sp>
        <p:nvSpPr>
          <p:cNvPr id="3" name="Footer Placeholder 2"/>
          <p:cNvSpPr>
            <a:spLocks noGrp="1"/>
          </p:cNvSpPr>
          <p:nvPr>
            <p:ph type="ftr" sz="quarter" idx="11"/>
          </p:nvPr>
        </p:nvSpPr>
        <p:spPr>
          <a:xfrm>
            <a:off x="666000" y="6408000"/>
            <a:ext cx="7812000" cy="360000"/>
          </a:xfrm>
          <a:prstGeom prst="rect">
            <a:avLst/>
          </a:prstGeom>
        </p:spPr>
        <p:txBody>
          <a:bodyPr/>
          <a:lstStyle/>
          <a:p>
            <a:endParaRPr lang="nl-NL"/>
          </a:p>
        </p:txBody>
      </p:sp>
      <p:sp>
        <p:nvSpPr>
          <p:cNvPr id="4" name="Slide Number Placeholder 3"/>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027768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2088000"/>
            <a:ext cx="3600000" cy="1332000"/>
          </a:xfrm>
          <a:prstGeom prst="rect">
            <a:avLst/>
          </a:prstGeom>
        </p:spPr>
        <p:txBody>
          <a:bodyPr anchor="b">
            <a:normAutofit/>
          </a:bodyPr>
          <a:lstStyle>
            <a:lvl1pPr algn="l">
              <a:defRPr sz="2400" b="0"/>
            </a:lvl1pPr>
          </a:lstStyle>
          <a:p>
            <a:r>
              <a:rPr lang="nl-NL"/>
              <a:t>Klik om de stijl te bewerken</a:t>
            </a:r>
            <a:endParaRPr lang="en-US"/>
          </a:p>
        </p:txBody>
      </p:sp>
      <p:sp>
        <p:nvSpPr>
          <p:cNvPr id="3" name="Content Placeholder 2"/>
          <p:cNvSpPr>
            <a:spLocks noGrp="1"/>
          </p:cNvSpPr>
          <p:nvPr>
            <p:ph idx="1"/>
          </p:nvPr>
        </p:nvSpPr>
        <p:spPr>
          <a:xfrm>
            <a:off x="4648201" y="900000"/>
            <a:ext cx="6169026" cy="5418738"/>
          </a:xfrm>
        </p:spPr>
        <p:txBody>
          <a:bodyPr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66000" y="3888000"/>
            <a:ext cx="3600000" cy="243073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a:xfrm>
            <a:off x="8568000" y="6408000"/>
            <a:ext cx="1602000" cy="360000"/>
          </a:xfrm>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5999"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nchor="ctr" anchorCtr="0"/>
          <a:lstStyle/>
          <a:p>
            <a:fld id="{D6EC33DF-F04C-6844-B81A-6D7573A044DB}" type="slidenum">
              <a:rPr lang="nl-NL" smtClean="0"/>
              <a:t>‹#›</a:t>
            </a:fld>
            <a:endParaRPr lang="nl-NL"/>
          </a:p>
        </p:txBody>
      </p:sp>
    </p:spTree>
    <p:extLst>
      <p:ext uri="{BB962C8B-B14F-4D97-AF65-F5344CB8AC3E}">
        <p14:creationId xmlns:p14="http://schemas.microsoft.com/office/powerpoint/2010/main" val="3854387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1368000"/>
            <a:ext cx="6120000" cy="1332000"/>
          </a:xfrm>
          <a:prstGeom prst="rect">
            <a:avLst/>
          </a:prstGeom>
        </p:spPr>
        <p:txBody>
          <a:bodyPr anchor="b">
            <a:normAutofit/>
          </a:bodyPr>
          <a:lstStyle>
            <a:lvl1pPr algn="l">
              <a:defRPr sz="2800" b="0"/>
            </a:lvl1pPr>
          </a:lstStyle>
          <a:p>
            <a:r>
              <a:rPr lang="nl-NL"/>
              <a:t>Klik om de stijl te bewerken</a:t>
            </a:r>
            <a:endParaRPr lang="en-US"/>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3168000"/>
            <a:ext cx="6120000" cy="2318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443508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4164188"/>
            <a:ext cx="10116000" cy="576000"/>
          </a:xfrm>
          <a:prstGeom prst="rect">
            <a:avLst/>
          </a:prstGeom>
        </p:spPr>
        <p:txBody>
          <a:bodyPr anchor="b">
            <a:normAutofit/>
          </a:bodyPr>
          <a:lstStyle>
            <a:lvl1pPr algn="l">
              <a:defRPr sz="2400" b="0"/>
            </a:lvl1pPr>
          </a:lstStyle>
          <a:p>
            <a:r>
              <a:rPr lang="nl-NL"/>
              <a:t>Klik om de stijl te bewerken</a:t>
            </a:r>
            <a:endParaRPr lang="en-US"/>
          </a:p>
        </p:txBody>
      </p:sp>
      <p:sp>
        <p:nvSpPr>
          <p:cNvPr id="3" name="Picture Placeholder 2"/>
          <p:cNvSpPr>
            <a:spLocks noGrp="1" noChangeAspect="1"/>
          </p:cNvSpPr>
          <p:nvPr>
            <p:ph type="pic" idx="1"/>
          </p:nvPr>
        </p:nvSpPr>
        <p:spPr>
          <a:xfrm>
            <a:off x="1386000" y="900000"/>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4813019"/>
            <a:ext cx="10116000" cy="50400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45936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Content Placeholder 2"/>
          <p:cNvSpPr>
            <a:spLocks noGrp="1"/>
          </p:cNvSpPr>
          <p:nvPr>
            <p:ph sz="half" idx="1"/>
          </p:nvPr>
        </p:nvSpPr>
        <p:spPr>
          <a:xfrm>
            <a:off x="666000" y="2700000"/>
            <a:ext cx="4995334" cy="3649134"/>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821895" y="2700000"/>
            <a:ext cx="4995332" cy="3649133"/>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535188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906165"/>
            <a:ext cx="10116000" cy="3124199"/>
          </a:xfrm>
          <a:prstGeom prst="rect">
            <a:avLst/>
          </a:prstGeom>
        </p:spPr>
        <p:txBody>
          <a:bodyPr anchor="ctr">
            <a:normAutofit/>
          </a:bodyPr>
          <a:lstStyle>
            <a:lvl1pPr algn="l">
              <a:defRPr sz="3200" b="0" cap="none"/>
            </a:lvl1pPr>
          </a:lstStyle>
          <a:p>
            <a:r>
              <a:rPr lang="nl-NL"/>
              <a:t>Klik om de stijl te bewerken</a:t>
            </a:r>
            <a:endParaRPr lang="en-US"/>
          </a:p>
        </p:txBody>
      </p:sp>
      <p:sp>
        <p:nvSpPr>
          <p:cNvPr id="3" name="Text Placeholder 2"/>
          <p:cNvSpPr>
            <a:spLocks noGrp="1"/>
          </p:cNvSpPr>
          <p:nvPr>
            <p:ph type="body" idx="1"/>
          </p:nvPr>
        </p:nvSpPr>
        <p:spPr>
          <a:xfrm>
            <a:off x="666000" y="4100706"/>
            <a:ext cx="10116000" cy="14400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2697733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6000" y="4320000"/>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7" name="Tijdelijke aanduiding voor datum 6">
            <a:extLst>
              <a:ext uri="{FF2B5EF4-FFF2-40B4-BE49-F238E27FC236}">
                <a16:creationId xmlns:a16="http://schemas.microsoft.com/office/drawing/2014/main" id="{44FAE8A2-D59B-A349-BB94-CC5D74115B86}"/>
              </a:ext>
            </a:extLst>
          </p:cNvPr>
          <p:cNvSpPr>
            <a:spLocks noGrp="1"/>
          </p:cNvSpPr>
          <p:nvPr>
            <p:ph type="dt" sz="half" idx="10"/>
          </p:nvPr>
        </p:nvSpPr>
        <p:spPr/>
        <p:txBody>
          <a:bodyPr/>
          <a:lstStyle/>
          <a:p>
            <a:fld id="{BC165B93-D57F-EC49-BF21-6334A59EB3D7}" type="datetimeFigureOut">
              <a:rPr lang="nl-NL" smtClean="0"/>
              <a:pPr/>
              <a:t>10-9-2025</a:t>
            </a:fld>
            <a:endParaRPr lang="nl-NL"/>
          </a:p>
        </p:txBody>
      </p:sp>
      <p:sp>
        <p:nvSpPr>
          <p:cNvPr id="9" name="Tijdelijke aanduiding voor voettekst 8">
            <a:extLst>
              <a:ext uri="{FF2B5EF4-FFF2-40B4-BE49-F238E27FC236}">
                <a16:creationId xmlns:a16="http://schemas.microsoft.com/office/drawing/2014/main" id="{56A50999-BC68-2B4A-AD0B-215DC1D30DD4}"/>
              </a:ext>
            </a:extLst>
          </p:cNvPr>
          <p:cNvSpPr>
            <a:spLocks noGrp="1"/>
          </p:cNvSpPr>
          <p:nvPr>
            <p:ph type="ftr" sz="quarter" idx="11"/>
          </p:nvPr>
        </p:nvSpPr>
        <p:spPr/>
        <p:txBody>
          <a:bodyPr/>
          <a:lstStyle/>
          <a:p>
            <a:endParaRPr lang="nl-NL"/>
          </a:p>
        </p:txBody>
      </p:sp>
      <p:sp>
        <p:nvSpPr>
          <p:cNvPr id="10" name="Tijdelijke aanduiding voor dianummer 9">
            <a:extLst>
              <a:ext uri="{FF2B5EF4-FFF2-40B4-BE49-F238E27FC236}">
                <a16:creationId xmlns:a16="http://schemas.microsoft.com/office/drawing/2014/main" id="{FF99602D-5B65-654E-9C4F-4F0CFD86ACA5}"/>
              </a:ext>
            </a:extLst>
          </p:cNvPr>
          <p:cNvSpPr>
            <a:spLocks noGrp="1"/>
          </p:cNvSpPr>
          <p:nvPr>
            <p:ph type="sldNum" sz="quarter" idx="12"/>
          </p:nvPr>
        </p:nvSpPr>
        <p:spPr/>
        <p:txBody>
          <a:bodyPr/>
          <a:lstStyle/>
          <a:p>
            <a:fld id="{D6EC33DF-F04C-6844-B81A-6D7573A044DB}" type="slidenum">
              <a:rPr lang="nl-NL" smtClean="0"/>
              <a:pPr/>
              <a:t>‹#›</a:t>
            </a:fld>
            <a:endParaRPr lang="nl-NL"/>
          </a:p>
        </p:txBody>
      </p:sp>
      <p:sp>
        <p:nvSpPr>
          <p:cNvPr id="11" name="Titel 10">
            <a:extLst>
              <a:ext uri="{FF2B5EF4-FFF2-40B4-BE49-F238E27FC236}">
                <a16:creationId xmlns:a16="http://schemas.microsoft.com/office/drawing/2014/main" id="{2DBCDA68-D7D9-5647-A1B9-36FB4CE93A28}"/>
              </a:ext>
            </a:extLst>
          </p:cNvPr>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1117537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66360" y="900000"/>
            <a:ext cx="10116000" cy="2700000"/>
          </a:xfrm>
          <a:prstGeom prst="rect">
            <a:avLst/>
          </a:prstGeom>
        </p:spPr>
        <p:txBody>
          <a:bodyPr vert="horz" lIns="91440" tIns="45720" rIns="91440" bIns="45720" rtlCol="0" anchor="ctr">
            <a:normAutofit/>
          </a:bodyPr>
          <a:lstStyle>
            <a:lvl1pPr>
              <a:defRPr lang="en-US" b="0" dirty="0"/>
            </a:lvl1pPr>
          </a:lstStyle>
          <a:p>
            <a:pPr marL="0" lvl="0"/>
            <a:r>
              <a:rPr lang="nl-NL"/>
              <a:t>Klik om de stijl te bewerken</a:t>
            </a:r>
            <a:endParaRPr lang="en-US"/>
          </a:p>
        </p:txBody>
      </p:sp>
      <p:sp>
        <p:nvSpPr>
          <p:cNvPr id="10" name="Text Placeholder 9"/>
          <p:cNvSpPr>
            <a:spLocks noGrp="1"/>
          </p:cNvSpPr>
          <p:nvPr>
            <p:ph type="body" sz="quarter" idx="13"/>
          </p:nvPr>
        </p:nvSpPr>
        <p:spPr>
          <a:xfrm>
            <a:off x="666000" y="3708000"/>
            <a:ext cx="10116000" cy="8280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Tekststijl van het model bewerken</a:t>
            </a:r>
          </a:p>
        </p:txBody>
      </p:sp>
      <p:sp>
        <p:nvSpPr>
          <p:cNvPr id="3" name="Text Placeholder 2"/>
          <p:cNvSpPr>
            <a:spLocks noGrp="1"/>
          </p:cNvSpPr>
          <p:nvPr>
            <p:ph type="body" idx="1"/>
          </p:nvPr>
        </p:nvSpPr>
        <p:spPr>
          <a:xfrm>
            <a:off x="666000" y="4627608"/>
            <a:ext cx="10116000" cy="1440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568659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04053" y="4917074"/>
            <a:ext cx="7197726" cy="1405467"/>
          </a:xfrm>
        </p:spPr>
        <p:txBody>
          <a:bodyPr anchor="t">
            <a:normAutofit/>
          </a:bodyPr>
          <a:lstStyle>
            <a:lvl1pPr marL="0" indent="0" algn="r">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a:xfrm>
            <a:off x="8568000" y="6408000"/>
            <a:ext cx="1600200" cy="360000"/>
          </a:xfrm>
        </p:spPr>
        <p:txBody>
          <a:bodyPr/>
          <a:lstStyle>
            <a:lvl1pPr>
              <a:defRPr sz="900" baseline="0"/>
            </a:lvl1pPr>
          </a:lstStyle>
          <a:p>
            <a:fld id="{BC165B93-D57F-EC49-BF21-6334A59EB3D7}" type="datetimeFigureOut">
              <a:rPr lang="nl-NL" smtClean="0"/>
              <a:pPr/>
              <a:t>10-9-2025</a:t>
            </a:fld>
            <a:endParaRPr lang="nl-NL"/>
          </a:p>
        </p:txBody>
      </p:sp>
      <p:sp>
        <p:nvSpPr>
          <p:cNvPr id="5" name="Footer Placeholder 4"/>
          <p:cNvSpPr>
            <a:spLocks noGrp="1"/>
          </p:cNvSpPr>
          <p:nvPr>
            <p:ph type="ftr" sz="quarter" idx="11"/>
          </p:nvPr>
        </p:nvSpPr>
        <p:spPr>
          <a:xfrm>
            <a:off x="3600000" y="6408000"/>
            <a:ext cx="4896000" cy="360000"/>
          </a:xfrm>
          <a:prstGeom prst="rect">
            <a:avLst/>
          </a:prstGeom>
        </p:spPr>
        <p:txBody>
          <a:bodyPr/>
          <a:lstStyle>
            <a:lvl1pPr>
              <a:defRPr sz="1100" baseline="0"/>
            </a:lvl1p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lvl1pPr>
              <a:defRPr sz="900" baseline="0"/>
            </a:lvl1pPr>
          </a:lstStyle>
          <a:p>
            <a:fld id="{D6EC33DF-F04C-6844-B81A-6D7573A044DB}" type="slidenum">
              <a:rPr lang="nl-NL" smtClean="0"/>
              <a:pPr/>
              <a:t>‹#›</a:t>
            </a:fld>
            <a:endParaRPr lang="nl-NL"/>
          </a:p>
        </p:txBody>
      </p:sp>
      <p:sp>
        <p:nvSpPr>
          <p:cNvPr id="8" name="Titel 7">
            <a:extLst>
              <a:ext uri="{FF2B5EF4-FFF2-40B4-BE49-F238E27FC236}">
                <a16:creationId xmlns:a16="http://schemas.microsoft.com/office/drawing/2014/main" id="{E7EAC2B8-366B-194D-9477-1BD7B6F8BE27}"/>
              </a:ext>
            </a:extLst>
          </p:cNvPr>
          <p:cNvSpPr>
            <a:spLocks noGrp="1"/>
          </p:cNvSpPr>
          <p:nvPr>
            <p:ph type="title"/>
          </p:nvPr>
        </p:nvSpPr>
        <p:spPr>
          <a:xfrm>
            <a:off x="666550" y="900000"/>
            <a:ext cx="10692000" cy="1332000"/>
          </a:xfrm>
        </p:spPr>
        <p:txBody>
          <a:bodyPr/>
          <a:lstStyle/>
          <a:p>
            <a:r>
              <a:rPr lang="nl-NL"/>
              <a:t>Klik om de stijl te bewerken</a:t>
            </a:r>
          </a:p>
        </p:txBody>
      </p:sp>
    </p:spTree>
    <p:extLst>
      <p:ext uri="{BB962C8B-B14F-4D97-AF65-F5344CB8AC3E}">
        <p14:creationId xmlns:p14="http://schemas.microsoft.com/office/powerpoint/2010/main" val="187188282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Content Placeholder 2"/>
          <p:cNvSpPr>
            <a:spLocks noGrp="1"/>
          </p:cNvSpPr>
          <p:nvPr>
            <p:ph idx="1"/>
          </p:nvPr>
        </p:nvSpPr>
        <p:spPr>
          <a:xfrm>
            <a:off x="665999" y="2700000"/>
            <a:ext cx="10134000" cy="3636000"/>
          </a:xfrm>
        </p:spPr>
        <p:txBody>
          <a:bodyPr anchor="t" anchorCtr="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561662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66000" y="2520000"/>
            <a:ext cx="10692000" cy="1332000"/>
          </a:xfrm>
          <a:prstGeom prst="rect">
            <a:avLst/>
          </a:prstGeom>
        </p:spPr>
        <p:txBody>
          <a:bodyPr anchor="b"/>
          <a:lstStyle>
            <a:lvl1pPr algn="l">
              <a:defRPr sz="4000" b="0" cap="none" baseline="0"/>
            </a:lvl1pPr>
          </a:lstStyle>
          <a:p>
            <a:r>
              <a:rPr lang="nl-NL"/>
              <a:t>Klik om de stijl te bewerken</a:t>
            </a:r>
            <a:endParaRPr lang="en-US"/>
          </a:p>
        </p:txBody>
      </p:sp>
      <p:sp>
        <p:nvSpPr>
          <p:cNvPr id="3" name="Text Placeholder 2"/>
          <p:cNvSpPr>
            <a:spLocks noGrp="1"/>
          </p:cNvSpPr>
          <p:nvPr>
            <p:ph type="body" idx="1"/>
          </p:nvPr>
        </p:nvSpPr>
        <p:spPr>
          <a:xfrm>
            <a:off x="666000" y="4103995"/>
            <a:ext cx="10134000" cy="2232000"/>
          </a:xfrm>
        </p:spPr>
        <p:txBody>
          <a:bodyPr anchor="t">
            <a:normAutofit/>
          </a:bodyPr>
          <a:lstStyle>
            <a:lvl1pPr marL="0" indent="0" algn="l">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655230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Content Placeholder 2"/>
          <p:cNvSpPr>
            <a:spLocks noGrp="1"/>
          </p:cNvSpPr>
          <p:nvPr>
            <p:ph sz="half" idx="1"/>
          </p:nvPr>
        </p:nvSpPr>
        <p:spPr>
          <a:xfrm>
            <a:off x="666000" y="2700000"/>
            <a:ext cx="4995334" cy="3649134"/>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821895" y="2700000"/>
            <a:ext cx="4995332" cy="3649133"/>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3822706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lvl1pPr>
              <a:defRPr baseline="0"/>
            </a:lvl1pPr>
          </a:lstStyle>
          <a:p>
            <a:r>
              <a:rPr lang="nl-NL"/>
              <a:t>Klik om de stijl te bewerken</a:t>
            </a:r>
            <a:endParaRPr lang="en-US"/>
          </a:p>
        </p:txBody>
      </p:sp>
      <p:sp>
        <p:nvSpPr>
          <p:cNvPr id="3" name="Text Placeholder 2"/>
          <p:cNvSpPr>
            <a:spLocks noGrp="1"/>
          </p:cNvSpPr>
          <p:nvPr>
            <p:ph type="body" idx="1"/>
          </p:nvPr>
        </p:nvSpPr>
        <p:spPr>
          <a:xfrm>
            <a:off x="973670" y="2700000"/>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5801" y="3420000"/>
            <a:ext cx="4996923"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096003" y="2700000"/>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823483" y="3420000"/>
            <a:ext cx="4995334"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8" name="Footer Placeholder 7"/>
          <p:cNvSpPr>
            <a:spLocks noGrp="1"/>
          </p:cNvSpPr>
          <p:nvPr>
            <p:ph type="ftr" sz="quarter" idx="11"/>
          </p:nvPr>
        </p:nvSpPr>
        <p:spPr>
          <a:xfrm>
            <a:off x="666000" y="6408000"/>
            <a:ext cx="7812000" cy="360000"/>
          </a:xfrm>
          <a:prstGeom prst="rect">
            <a:avLst/>
          </a:prstGeom>
        </p:spPr>
        <p:txBody>
          <a:bodyPr/>
          <a:lstStyle/>
          <a:p>
            <a:endParaRPr lang="nl-NL"/>
          </a:p>
        </p:txBody>
      </p:sp>
      <p:sp>
        <p:nvSpPr>
          <p:cNvPr id="9" name="Slide Number Placeholder 8"/>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2649690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Date Placeholder 2"/>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4" name="Footer Placeholder 3"/>
          <p:cNvSpPr>
            <a:spLocks noGrp="1"/>
          </p:cNvSpPr>
          <p:nvPr>
            <p:ph type="ftr" sz="quarter" idx="11"/>
          </p:nvPr>
        </p:nvSpPr>
        <p:spPr>
          <a:xfrm>
            <a:off x="666000" y="6408000"/>
            <a:ext cx="7812000" cy="360000"/>
          </a:xfrm>
          <a:prstGeom prst="rect">
            <a:avLst/>
          </a:prstGeom>
        </p:spPr>
        <p:txBody>
          <a:bodyPr/>
          <a:lstStyle/>
          <a:p>
            <a:endParaRPr lang="nl-NL"/>
          </a:p>
        </p:txBody>
      </p:sp>
      <p:sp>
        <p:nvSpPr>
          <p:cNvPr id="5" name="Slide Number Placeholder 4"/>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416619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65B93-D57F-EC49-BF21-6334A59EB3D7}" type="datetimeFigureOut">
              <a:rPr lang="nl-NL" smtClean="0"/>
              <a:t>10-9-2025</a:t>
            </a:fld>
            <a:endParaRPr lang="nl-NL"/>
          </a:p>
        </p:txBody>
      </p:sp>
      <p:sp>
        <p:nvSpPr>
          <p:cNvPr id="3" name="Footer Placeholder 2"/>
          <p:cNvSpPr>
            <a:spLocks noGrp="1"/>
          </p:cNvSpPr>
          <p:nvPr>
            <p:ph type="ftr" sz="quarter" idx="11"/>
          </p:nvPr>
        </p:nvSpPr>
        <p:spPr>
          <a:xfrm>
            <a:off x="666000" y="6408000"/>
            <a:ext cx="7812000" cy="360000"/>
          </a:xfrm>
          <a:prstGeom prst="rect">
            <a:avLst/>
          </a:prstGeom>
        </p:spPr>
        <p:txBody>
          <a:bodyPr/>
          <a:lstStyle/>
          <a:p>
            <a:endParaRPr lang="nl-NL"/>
          </a:p>
        </p:txBody>
      </p:sp>
      <p:sp>
        <p:nvSpPr>
          <p:cNvPr id="4" name="Slide Number Placeholder 3"/>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965208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lvl1pPr>
              <a:defRPr baseline="0"/>
            </a:lvl1pPr>
          </a:lstStyle>
          <a:p>
            <a:r>
              <a:rPr lang="nl-NL"/>
              <a:t>Klik om de stijl te bewerken</a:t>
            </a:r>
            <a:endParaRPr lang="en-US"/>
          </a:p>
        </p:txBody>
      </p:sp>
      <p:sp>
        <p:nvSpPr>
          <p:cNvPr id="3" name="Text Placeholder 2"/>
          <p:cNvSpPr>
            <a:spLocks noGrp="1"/>
          </p:cNvSpPr>
          <p:nvPr>
            <p:ph type="body" idx="1"/>
          </p:nvPr>
        </p:nvSpPr>
        <p:spPr>
          <a:xfrm>
            <a:off x="973670" y="2700000"/>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5801" y="3420000"/>
            <a:ext cx="4996923"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096003" y="2700000"/>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823483" y="3420000"/>
            <a:ext cx="4995334" cy="2920998"/>
          </a:xfrm>
        </p:spPr>
        <p:txBody>
          <a:bodyPr anchor="t">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8" name="Footer Placeholder 7"/>
          <p:cNvSpPr>
            <a:spLocks noGrp="1"/>
          </p:cNvSpPr>
          <p:nvPr>
            <p:ph type="ftr" sz="quarter" idx="11"/>
          </p:nvPr>
        </p:nvSpPr>
        <p:spPr>
          <a:xfrm>
            <a:off x="666000" y="6408000"/>
            <a:ext cx="7812000" cy="360000"/>
          </a:xfrm>
          <a:prstGeom prst="rect">
            <a:avLst/>
          </a:prstGeom>
        </p:spPr>
        <p:txBody>
          <a:bodyPr/>
          <a:lstStyle/>
          <a:p>
            <a:endParaRPr lang="nl-NL"/>
          </a:p>
        </p:txBody>
      </p:sp>
      <p:sp>
        <p:nvSpPr>
          <p:cNvPr id="9" name="Slide Number Placeholder 8"/>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3309000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2088000"/>
            <a:ext cx="3600000" cy="1332000"/>
          </a:xfrm>
          <a:prstGeom prst="rect">
            <a:avLst/>
          </a:prstGeom>
        </p:spPr>
        <p:txBody>
          <a:bodyPr anchor="b">
            <a:normAutofit/>
          </a:bodyPr>
          <a:lstStyle>
            <a:lvl1pPr algn="l">
              <a:defRPr sz="2400" b="0"/>
            </a:lvl1pPr>
          </a:lstStyle>
          <a:p>
            <a:r>
              <a:rPr lang="nl-NL"/>
              <a:t>Klik om de stijl te bewerken</a:t>
            </a:r>
            <a:endParaRPr lang="en-US"/>
          </a:p>
        </p:txBody>
      </p:sp>
      <p:sp>
        <p:nvSpPr>
          <p:cNvPr id="3" name="Content Placeholder 2"/>
          <p:cNvSpPr>
            <a:spLocks noGrp="1"/>
          </p:cNvSpPr>
          <p:nvPr>
            <p:ph idx="1"/>
          </p:nvPr>
        </p:nvSpPr>
        <p:spPr>
          <a:xfrm>
            <a:off x="4648201" y="900000"/>
            <a:ext cx="6169026" cy="5418738"/>
          </a:xfrm>
        </p:spPr>
        <p:txBody>
          <a:bodyPr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66000" y="3888000"/>
            <a:ext cx="3600000" cy="243073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a:xfrm>
            <a:off x="8568000" y="6408000"/>
            <a:ext cx="1602000" cy="360000"/>
          </a:xfrm>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5999"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nchor="ctr" anchorCtr="0"/>
          <a:lstStyle/>
          <a:p>
            <a:fld id="{D6EC33DF-F04C-6844-B81A-6D7573A044DB}" type="slidenum">
              <a:rPr lang="nl-NL" smtClean="0"/>
              <a:t>‹#›</a:t>
            </a:fld>
            <a:endParaRPr lang="nl-NL"/>
          </a:p>
        </p:txBody>
      </p:sp>
    </p:spTree>
    <p:extLst>
      <p:ext uri="{BB962C8B-B14F-4D97-AF65-F5344CB8AC3E}">
        <p14:creationId xmlns:p14="http://schemas.microsoft.com/office/powerpoint/2010/main" val="1574344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1368000"/>
            <a:ext cx="6120000" cy="1332000"/>
          </a:xfrm>
          <a:prstGeom prst="rect">
            <a:avLst/>
          </a:prstGeom>
        </p:spPr>
        <p:txBody>
          <a:bodyPr anchor="b">
            <a:normAutofit/>
          </a:bodyPr>
          <a:lstStyle>
            <a:lvl1pPr algn="l">
              <a:defRPr sz="2800" b="0"/>
            </a:lvl1pPr>
          </a:lstStyle>
          <a:p>
            <a:r>
              <a:rPr lang="nl-NL"/>
              <a:t>Klik om de stijl te bewerken</a:t>
            </a:r>
            <a:endParaRPr lang="en-US"/>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3168000"/>
            <a:ext cx="6120000" cy="2318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2175488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4164188"/>
            <a:ext cx="10116000" cy="576000"/>
          </a:xfrm>
          <a:prstGeom prst="rect">
            <a:avLst/>
          </a:prstGeom>
        </p:spPr>
        <p:txBody>
          <a:bodyPr anchor="b">
            <a:normAutofit/>
          </a:bodyPr>
          <a:lstStyle>
            <a:lvl1pPr algn="l">
              <a:defRPr sz="2400" b="0"/>
            </a:lvl1pPr>
          </a:lstStyle>
          <a:p>
            <a:r>
              <a:rPr lang="nl-NL"/>
              <a:t>Klik om de stijl te bewerken</a:t>
            </a:r>
            <a:endParaRPr lang="en-US"/>
          </a:p>
        </p:txBody>
      </p:sp>
      <p:sp>
        <p:nvSpPr>
          <p:cNvPr id="3" name="Picture Placeholder 2"/>
          <p:cNvSpPr>
            <a:spLocks noGrp="1" noChangeAspect="1"/>
          </p:cNvSpPr>
          <p:nvPr>
            <p:ph type="pic" idx="1"/>
          </p:nvPr>
        </p:nvSpPr>
        <p:spPr>
          <a:xfrm>
            <a:off x="1386000" y="900000"/>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4813019"/>
            <a:ext cx="10116000" cy="50400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499489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906165"/>
            <a:ext cx="10116000" cy="3124199"/>
          </a:xfrm>
          <a:prstGeom prst="rect">
            <a:avLst/>
          </a:prstGeom>
        </p:spPr>
        <p:txBody>
          <a:bodyPr anchor="ctr">
            <a:normAutofit/>
          </a:bodyPr>
          <a:lstStyle>
            <a:lvl1pPr algn="l">
              <a:defRPr sz="3200" b="0" cap="none"/>
            </a:lvl1pPr>
          </a:lstStyle>
          <a:p>
            <a:r>
              <a:rPr lang="nl-NL"/>
              <a:t>Klik om de stijl te bewerken</a:t>
            </a:r>
            <a:endParaRPr lang="en-US"/>
          </a:p>
        </p:txBody>
      </p:sp>
      <p:sp>
        <p:nvSpPr>
          <p:cNvPr id="3" name="Text Placeholder 2"/>
          <p:cNvSpPr>
            <a:spLocks noGrp="1"/>
          </p:cNvSpPr>
          <p:nvPr>
            <p:ph type="body" idx="1"/>
          </p:nvPr>
        </p:nvSpPr>
        <p:spPr>
          <a:xfrm>
            <a:off x="666000" y="4100706"/>
            <a:ext cx="10116000" cy="1440000"/>
          </a:xfrm>
        </p:spPr>
        <p:txBody>
          <a:bodyPr anchor="ctr">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791644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6000" y="4320000"/>
            <a:ext cx="10131426" cy="860400"/>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7" name="Tijdelijke aanduiding voor datum 6">
            <a:extLst>
              <a:ext uri="{FF2B5EF4-FFF2-40B4-BE49-F238E27FC236}">
                <a16:creationId xmlns:a16="http://schemas.microsoft.com/office/drawing/2014/main" id="{44FAE8A2-D59B-A349-BB94-CC5D74115B86}"/>
              </a:ext>
            </a:extLst>
          </p:cNvPr>
          <p:cNvSpPr>
            <a:spLocks noGrp="1"/>
          </p:cNvSpPr>
          <p:nvPr>
            <p:ph type="dt" sz="half" idx="10"/>
          </p:nvPr>
        </p:nvSpPr>
        <p:spPr/>
        <p:txBody>
          <a:bodyPr/>
          <a:lstStyle/>
          <a:p>
            <a:fld id="{BC165B93-D57F-EC49-BF21-6334A59EB3D7}" type="datetimeFigureOut">
              <a:rPr lang="nl-NL" smtClean="0"/>
              <a:pPr/>
              <a:t>10-9-2025</a:t>
            </a:fld>
            <a:endParaRPr lang="nl-NL"/>
          </a:p>
        </p:txBody>
      </p:sp>
      <p:sp>
        <p:nvSpPr>
          <p:cNvPr id="9" name="Tijdelijke aanduiding voor voettekst 8">
            <a:extLst>
              <a:ext uri="{FF2B5EF4-FFF2-40B4-BE49-F238E27FC236}">
                <a16:creationId xmlns:a16="http://schemas.microsoft.com/office/drawing/2014/main" id="{56A50999-BC68-2B4A-AD0B-215DC1D30DD4}"/>
              </a:ext>
            </a:extLst>
          </p:cNvPr>
          <p:cNvSpPr>
            <a:spLocks noGrp="1"/>
          </p:cNvSpPr>
          <p:nvPr>
            <p:ph type="ftr" sz="quarter" idx="11"/>
          </p:nvPr>
        </p:nvSpPr>
        <p:spPr/>
        <p:txBody>
          <a:bodyPr/>
          <a:lstStyle/>
          <a:p>
            <a:endParaRPr lang="nl-NL"/>
          </a:p>
        </p:txBody>
      </p:sp>
      <p:sp>
        <p:nvSpPr>
          <p:cNvPr id="10" name="Tijdelijke aanduiding voor dianummer 9">
            <a:extLst>
              <a:ext uri="{FF2B5EF4-FFF2-40B4-BE49-F238E27FC236}">
                <a16:creationId xmlns:a16="http://schemas.microsoft.com/office/drawing/2014/main" id="{FF99602D-5B65-654E-9C4F-4F0CFD86ACA5}"/>
              </a:ext>
            </a:extLst>
          </p:cNvPr>
          <p:cNvSpPr>
            <a:spLocks noGrp="1"/>
          </p:cNvSpPr>
          <p:nvPr>
            <p:ph type="sldNum" sz="quarter" idx="12"/>
          </p:nvPr>
        </p:nvSpPr>
        <p:spPr/>
        <p:txBody>
          <a:bodyPr/>
          <a:lstStyle/>
          <a:p>
            <a:fld id="{D6EC33DF-F04C-6844-B81A-6D7573A044DB}" type="slidenum">
              <a:rPr lang="nl-NL" smtClean="0"/>
              <a:pPr/>
              <a:t>‹#›</a:t>
            </a:fld>
            <a:endParaRPr lang="nl-NL"/>
          </a:p>
        </p:txBody>
      </p:sp>
      <p:sp>
        <p:nvSpPr>
          <p:cNvPr id="11" name="Titel 10">
            <a:extLst>
              <a:ext uri="{FF2B5EF4-FFF2-40B4-BE49-F238E27FC236}">
                <a16:creationId xmlns:a16="http://schemas.microsoft.com/office/drawing/2014/main" id="{2DBCDA68-D7D9-5647-A1B9-36FB4CE93A28}"/>
              </a:ext>
            </a:extLst>
          </p:cNvPr>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538149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66360" y="900000"/>
            <a:ext cx="10116000" cy="2700000"/>
          </a:xfrm>
          <a:prstGeom prst="rect">
            <a:avLst/>
          </a:prstGeom>
        </p:spPr>
        <p:txBody>
          <a:bodyPr vert="horz" lIns="91440" tIns="45720" rIns="91440" bIns="45720" rtlCol="0" anchor="ctr">
            <a:normAutofit/>
          </a:bodyPr>
          <a:lstStyle>
            <a:lvl1pPr>
              <a:defRPr lang="en-US" b="0" dirty="0"/>
            </a:lvl1pPr>
          </a:lstStyle>
          <a:p>
            <a:pPr marL="0" lvl="0"/>
            <a:r>
              <a:rPr lang="nl-NL"/>
              <a:t>Klik om de stijl te bewerken</a:t>
            </a:r>
            <a:endParaRPr lang="en-US"/>
          </a:p>
        </p:txBody>
      </p:sp>
      <p:sp>
        <p:nvSpPr>
          <p:cNvPr id="10" name="Text Placeholder 9"/>
          <p:cNvSpPr>
            <a:spLocks noGrp="1"/>
          </p:cNvSpPr>
          <p:nvPr>
            <p:ph type="body" sz="quarter" idx="13"/>
          </p:nvPr>
        </p:nvSpPr>
        <p:spPr>
          <a:xfrm>
            <a:off x="666000" y="3708000"/>
            <a:ext cx="10116000" cy="828000"/>
          </a:xfrm>
        </p:spPr>
        <p:txBody>
          <a:bodyPr vert="horz" lIns="91440" tIns="45720" rIns="91440" bIns="45720" rtlCol="0" anchor="b">
            <a:normAutofit/>
          </a:bodyPr>
          <a:lstStyle>
            <a:lvl1pPr>
              <a:buNone/>
              <a:defRPr lang="en-US" sz="2800" b="0" cap="none" dirty="0">
                <a:ln w="3175" cmpd="sng">
                  <a:noFill/>
                </a:ln>
                <a:solidFill>
                  <a:schemeClr val="bg1"/>
                </a:solidFill>
                <a:effectLst/>
              </a:defRPr>
            </a:lvl1pPr>
          </a:lstStyle>
          <a:p>
            <a:pPr marL="0" lvl="0">
              <a:spcBef>
                <a:spcPct val="0"/>
              </a:spcBef>
              <a:buNone/>
            </a:pPr>
            <a:r>
              <a:rPr lang="nl-NL"/>
              <a:t>Tekststijl van het model bewerken</a:t>
            </a:r>
          </a:p>
        </p:txBody>
      </p:sp>
      <p:sp>
        <p:nvSpPr>
          <p:cNvPr id="3" name="Text Placeholder 2"/>
          <p:cNvSpPr>
            <a:spLocks noGrp="1"/>
          </p:cNvSpPr>
          <p:nvPr>
            <p:ph type="body" idx="1"/>
          </p:nvPr>
        </p:nvSpPr>
        <p:spPr>
          <a:xfrm>
            <a:off x="666000" y="4627608"/>
            <a:ext cx="10116000" cy="1440000"/>
          </a:xfrm>
        </p:spPr>
        <p:txBody>
          <a:bodyPr anchor="t">
            <a:normAutofit/>
          </a:bodyPr>
          <a:lstStyle>
            <a:lvl1pPr marL="0" indent="0" algn="l">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5" name="Footer Placeholder 4"/>
          <p:cNvSpPr>
            <a:spLocks noGrp="1"/>
          </p:cNvSpPr>
          <p:nvPr>
            <p:ph type="ftr" sz="quarter" idx="11"/>
          </p:nvPr>
        </p:nvSpPr>
        <p:spPr>
          <a:xfrm>
            <a:off x="666000" y="6408000"/>
            <a:ext cx="7812000" cy="360000"/>
          </a:xfrm>
          <a:prstGeom prst="rect">
            <a:avLst/>
          </a:prstGeom>
        </p:spPr>
        <p:txBody>
          <a:bodyPr/>
          <a:lstStyle/>
          <a:p>
            <a:endParaRPr lang="nl-NL"/>
          </a:p>
        </p:txBody>
      </p:sp>
      <p:sp>
        <p:nvSpPr>
          <p:cNvPr id="6" name="Slide Number Placeholder 5"/>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408375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66000" y="900000"/>
            <a:ext cx="10692000" cy="1332000"/>
          </a:xfrm>
          <a:prstGeom prst="rect">
            <a:avLst/>
          </a:prstGeom>
        </p:spPr>
        <p:txBody>
          <a:bodyPr/>
          <a:lstStyle/>
          <a:p>
            <a:r>
              <a:rPr lang="nl-NL"/>
              <a:t>Klik om de stijl te bewerken</a:t>
            </a:r>
            <a:endParaRPr lang="en-US"/>
          </a:p>
        </p:txBody>
      </p:sp>
      <p:sp>
        <p:nvSpPr>
          <p:cNvPr id="3" name="Date Placeholder 2"/>
          <p:cNvSpPr>
            <a:spLocks noGrp="1"/>
          </p:cNvSpPr>
          <p:nvPr>
            <p:ph type="dt" sz="half" idx="10"/>
          </p:nvPr>
        </p:nvSpPr>
        <p:spPr>
          <a:xfrm>
            <a:off x="8568000" y="6408000"/>
            <a:ext cx="1600200" cy="360000"/>
          </a:xfrm>
        </p:spPr>
        <p:txBody>
          <a:bodyPr/>
          <a:lstStyle/>
          <a:p>
            <a:fld id="{BC165B93-D57F-EC49-BF21-6334A59EB3D7}" type="datetimeFigureOut">
              <a:rPr lang="nl-NL" smtClean="0"/>
              <a:t>10-9-2025</a:t>
            </a:fld>
            <a:endParaRPr lang="nl-NL"/>
          </a:p>
        </p:txBody>
      </p:sp>
      <p:sp>
        <p:nvSpPr>
          <p:cNvPr id="4" name="Footer Placeholder 3"/>
          <p:cNvSpPr>
            <a:spLocks noGrp="1"/>
          </p:cNvSpPr>
          <p:nvPr>
            <p:ph type="ftr" sz="quarter" idx="11"/>
          </p:nvPr>
        </p:nvSpPr>
        <p:spPr>
          <a:xfrm>
            <a:off x="666000" y="6408000"/>
            <a:ext cx="7812000" cy="360000"/>
          </a:xfrm>
          <a:prstGeom prst="rect">
            <a:avLst/>
          </a:prstGeom>
        </p:spPr>
        <p:txBody>
          <a:bodyPr/>
          <a:lstStyle/>
          <a:p>
            <a:endParaRPr lang="nl-NL"/>
          </a:p>
        </p:txBody>
      </p:sp>
      <p:sp>
        <p:nvSpPr>
          <p:cNvPr id="5" name="Slide Number Placeholder 4"/>
          <p:cNvSpPr>
            <a:spLocks noGrp="1"/>
          </p:cNvSpPr>
          <p:nvPr>
            <p:ph type="sldNum" sz="quarter" idx="12"/>
          </p:nvPr>
        </p:nvSpPr>
        <p:spPr>
          <a:xfrm>
            <a:off x="10260000" y="6408000"/>
            <a:ext cx="540000" cy="360000"/>
          </a:xfrm>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2905403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65B93-D57F-EC49-BF21-6334A59EB3D7}" type="datetimeFigureOut">
              <a:rPr lang="nl-NL" smtClean="0"/>
              <a:t>10-9-2025</a:t>
            </a:fld>
            <a:endParaRPr lang="nl-NL"/>
          </a:p>
        </p:txBody>
      </p:sp>
      <p:sp>
        <p:nvSpPr>
          <p:cNvPr id="3" name="Footer Placeholder 2"/>
          <p:cNvSpPr>
            <a:spLocks noGrp="1"/>
          </p:cNvSpPr>
          <p:nvPr>
            <p:ph type="ftr" sz="quarter" idx="11"/>
          </p:nvPr>
        </p:nvSpPr>
        <p:spPr>
          <a:xfrm>
            <a:off x="666000" y="6408000"/>
            <a:ext cx="7812000" cy="360000"/>
          </a:xfrm>
          <a:prstGeom prst="rect">
            <a:avLst/>
          </a:prstGeom>
        </p:spPr>
        <p:txBody>
          <a:bodyPr/>
          <a:lstStyle/>
          <a:p>
            <a:endParaRPr lang="nl-NL"/>
          </a:p>
        </p:txBody>
      </p:sp>
      <p:sp>
        <p:nvSpPr>
          <p:cNvPr id="4" name="Slide Number Placeholder 3"/>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1253067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2088000"/>
            <a:ext cx="3600000" cy="1332000"/>
          </a:xfrm>
          <a:prstGeom prst="rect">
            <a:avLst/>
          </a:prstGeom>
        </p:spPr>
        <p:txBody>
          <a:bodyPr anchor="b">
            <a:normAutofit/>
          </a:bodyPr>
          <a:lstStyle>
            <a:lvl1pPr algn="l">
              <a:defRPr sz="2400" b="0"/>
            </a:lvl1pPr>
          </a:lstStyle>
          <a:p>
            <a:r>
              <a:rPr lang="nl-NL"/>
              <a:t>Klik om de stijl te bewerken</a:t>
            </a:r>
            <a:endParaRPr lang="en-US"/>
          </a:p>
        </p:txBody>
      </p:sp>
      <p:sp>
        <p:nvSpPr>
          <p:cNvPr id="3" name="Content Placeholder 2"/>
          <p:cNvSpPr>
            <a:spLocks noGrp="1"/>
          </p:cNvSpPr>
          <p:nvPr>
            <p:ph idx="1"/>
          </p:nvPr>
        </p:nvSpPr>
        <p:spPr>
          <a:xfrm>
            <a:off x="4648201" y="900000"/>
            <a:ext cx="6169026" cy="5418738"/>
          </a:xfrm>
        </p:spPr>
        <p:txBody>
          <a:bodyPr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66000" y="3888000"/>
            <a:ext cx="3600000" cy="243073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a:xfrm>
            <a:off x="8568000" y="6408000"/>
            <a:ext cx="1602000" cy="360000"/>
          </a:xfrm>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5999"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nchor="ctr" anchorCtr="0"/>
          <a:lstStyle/>
          <a:p>
            <a:fld id="{D6EC33DF-F04C-6844-B81A-6D7573A044DB}" type="slidenum">
              <a:rPr lang="nl-NL" smtClean="0"/>
              <a:t>‹#›</a:t>
            </a:fld>
            <a:endParaRPr lang="nl-NL"/>
          </a:p>
        </p:txBody>
      </p:sp>
    </p:spTree>
    <p:extLst>
      <p:ext uri="{BB962C8B-B14F-4D97-AF65-F5344CB8AC3E}">
        <p14:creationId xmlns:p14="http://schemas.microsoft.com/office/powerpoint/2010/main" val="1036025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6000" y="1368000"/>
            <a:ext cx="6120000" cy="1332000"/>
          </a:xfrm>
          <a:prstGeom prst="rect">
            <a:avLst/>
          </a:prstGeom>
        </p:spPr>
        <p:txBody>
          <a:bodyPr anchor="b">
            <a:normAutofit/>
          </a:bodyPr>
          <a:lstStyle>
            <a:lvl1pPr algn="l">
              <a:defRPr sz="2800" b="0"/>
            </a:lvl1pPr>
          </a:lstStyle>
          <a:p>
            <a:r>
              <a:rPr lang="nl-NL"/>
              <a:t>Klik om de stijl te bewerken</a:t>
            </a:r>
            <a:endParaRPr lang="en-US"/>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66000" y="3168000"/>
            <a:ext cx="6120000" cy="2318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BC165B93-D57F-EC49-BF21-6334A59EB3D7}" type="datetimeFigureOut">
              <a:rPr lang="nl-NL" smtClean="0"/>
              <a:t>10-9-2025</a:t>
            </a:fld>
            <a:endParaRPr lang="nl-NL"/>
          </a:p>
        </p:txBody>
      </p:sp>
      <p:sp>
        <p:nvSpPr>
          <p:cNvPr id="6" name="Footer Placeholder 5"/>
          <p:cNvSpPr>
            <a:spLocks noGrp="1"/>
          </p:cNvSpPr>
          <p:nvPr>
            <p:ph type="ftr" sz="quarter" idx="11"/>
          </p:nvPr>
        </p:nvSpPr>
        <p:spPr>
          <a:xfrm>
            <a:off x="666000" y="6408000"/>
            <a:ext cx="7812000" cy="360000"/>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D6EC33DF-F04C-6844-B81A-6D7573A044DB}" type="slidenum">
              <a:rPr lang="nl-NL" smtClean="0"/>
              <a:t>‹#›</a:t>
            </a:fld>
            <a:endParaRPr lang="nl-NL"/>
          </a:p>
        </p:txBody>
      </p:sp>
    </p:spTree>
    <p:extLst>
      <p:ext uri="{BB962C8B-B14F-4D97-AF65-F5344CB8AC3E}">
        <p14:creationId xmlns:p14="http://schemas.microsoft.com/office/powerpoint/2010/main" val="358593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jpe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2.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5999" y="2700000"/>
            <a:ext cx="10134000" cy="3636000"/>
          </a:xfrm>
          <a:prstGeom prst="rect">
            <a:avLst/>
          </a:prstGeom>
        </p:spPr>
        <p:txBody>
          <a:bodyPr vert="horz" lIns="91440" tIns="45720" rIns="91440" bIns="45720" rtlCol="0" anchor="t" anchorCtr="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568000" y="6408000"/>
            <a:ext cx="1600200" cy="360000"/>
          </a:xfrm>
          <a:prstGeom prst="rect">
            <a:avLst/>
          </a:prstGeom>
        </p:spPr>
        <p:txBody>
          <a:bodyPr vert="horz" lIns="91440" tIns="45720" rIns="91440" bIns="45720" rtlCol="0" anchor="ctr"/>
          <a:lstStyle>
            <a:lvl1pPr algn="r">
              <a:defRPr sz="1000" b="0" i="0">
                <a:solidFill>
                  <a:schemeClr val="tx1"/>
                </a:solidFill>
                <a:effectLst/>
                <a:latin typeface="Frutiger LT Std 55 Roman" panose="020B0602020204020204" pitchFamily="34" charset="0"/>
              </a:defRPr>
            </a:lvl1pPr>
          </a:lstStyle>
          <a:p>
            <a:fld id="{BC165B93-D57F-EC49-BF21-6334A59EB3D7}" type="datetimeFigureOut">
              <a:rPr lang="nl-NL" smtClean="0"/>
              <a:pPr/>
              <a:t>10-9-2025</a:t>
            </a:fld>
            <a:endParaRPr lang="nl-NL"/>
          </a:p>
        </p:txBody>
      </p:sp>
      <p:sp>
        <p:nvSpPr>
          <p:cNvPr id="6" name="Slide Number Placeholder 5"/>
          <p:cNvSpPr>
            <a:spLocks noGrp="1"/>
          </p:cNvSpPr>
          <p:nvPr>
            <p:ph type="sldNum" sz="quarter" idx="4"/>
          </p:nvPr>
        </p:nvSpPr>
        <p:spPr>
          <a:xfrm>
            <a:off x="10260000" y="6408000"/>
            <a:ext cx="540000" cy="360000"/>
          </a:xfrm>
          <a:prstGeom prst="rect">
            <a:avLst/>
          </a:prstGeom>
        </p:spPr>
        <p:txBody>
          <a:bodyPr vert="horz" lIns="91440" tIns="45720" rIns="91440" bIns="45720" rtlCol="0" anchor="ctr"/>
          <a:lstStyle>
            <a:lvl1pPr algn="r">
              <a:defRPr sz="1000" b="0" i="0">
                <a:solidFill>
                  <a:schemeClr val="tx1"/>
                </a:solidFill>
                <a:effectLst/>
                <a:latin typeface="Frutiger LT Std 55 Roman" panose="020B0602020204020204" pitchFamily="34" charset="0"/>
              </a:defRPr>
            </a:lvl1pPr>
          </a:lstStyle>
          <a:p>
            <a:fld id="{D6EC33DF-F04C-6844-B81A-6D7573A044DB}" type="slidenum">
              <a:rPr lang="nl-NL" smtClean="0"/>
              <a:pPr/>
              <a:t>‹#›</a:t>
            </a:fld>
            <a:endParaRPr lang="nl-NL"/>
          </a:p>
        </p:txBody>
      </p:sp>
      <p:sp>
        <p:nvSpPr>
          <p:cNvPr id="7" name="Tijdelijke aanduiding voor voettekst 6">
            <a:extLst>
              <a:ext uri="{FF2B5EF4-FFF2-40B4-BE49-F238E27FC236}">
                <a16:creationId xmlns:a16="http://schemas.microsoft.com/office/drawing/2014/main" id="{52FED669-4E00-1E40-9839-D64D69F34093}"/>
              </a:ext>
            </a:extLst>
          </p:cNvPr>
          <p:cNvSpPr>
            <a:spLocks noGrp="1"/>
          </p:cNvSpPr>
          <p:nvPr>
            <p:ph type="ftr" sz="quarter" idx="3"/>
          </p:nvPr>
        </p:nvSpPr>
        <p:spPr>
          <a:xfrm>
            <a:off x="666000" y="6406428"/>
            <a:ext cx="7812000" cy="360000"/>
          </a:xfrm>
          <a:prstGeom prst="rect">
            <a:avLst/>
          </a:prstGeom>
        </p:spPr>
        <p:txBody>
          <a:bodyPr vert="horz" lIns="91440" tIns="45720" rIns="91440" bIns="45720" rtlCol="0" anchor="ctr"/>
          <a:lstStyle>
            <a:lvl1pPr algn="ctr">
              <a:defRPr sz="1200" b="0" i="0">
                <a:solidFill>
                  <a:schemeClr val="tx1">
                    <a:tint val="75000"/>
                  </a:schemeClr>
                </a:solidFill>
                <a:latin typeface="Frutiger LT Std 55 Roman" panose="020B0602020204020204" pitchFamily="34" charset="0"/>
              </a:defRPr>
            </a:lvl1pPr>
          </a:lstStyle>
          <a:p>
            <a:endParaRPr lang="nl-NL"/>
          </a:p>
        </p:txBody>
      </p:sp>
      <p:sp>
        <p:nvSpPr>
          <p:cNvPr id="8" name="Tijdelijke aanduiding voor titel 7">
            <a:extLst>
              <a:ext uri="{FF2B5EF4-FFF2-40B4-BE49-F238E27FC236}">
                <a16:creationId xmlns:a16="http://schemas.microsoft.com/office/drawing/2014/main" id="{0834E4B5-83C2-0E48-9605-CE59DE589818}"/>
              </a:ext>
            </a:extLst>
          </p:cNvPr>
          <p:cNvSpPr>
            <a:spLocks noGrp="1"/>
          </p:cNvSpPr>
          <p:nvPr>
            <p:ph type="title"/>
          </p:nvPr>
        </p:nvSpPr>
        <p:spPr>
          <a:xfrm>
            <a:off x="665999" y="900000"/>
            <a:ext cx="10692000" cy="1332000"/>
          </a:xfrm>
          <a:prstGeom prst="rect">
            <a:avLst/>
          </a:prstGeom>
        </p:spPr>
        <p:txBody>
          <a:bodyPr vert="horz" lIns="91440" tIns="45720" rIns="91440" bIns="45720" rtlCol="0" anchor="ctr">
            <a:normAutofit/>
          </a:bodyPr>
          <a:lstStyle/>
          <a:p>
            <a:r>
              <a:rPr lang="nl-NL"/>
              <a:t>Klik om de stijl te bewerken</a:t>
            </a:r>
          </a:p>
        </p:txBody>
      </p:sp>
    </p:spTree>
    <p:extLst>
      <p:ext uri="{BB962C8B-B14F-4D97-AF65-F5344CB8AC3E}">
        <p14:creationId xmlns:p14="http://schemas.microsoft.com/office/powerpoint/2010/main" val="233565735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457200" rtl="0" eaLnBrk="1" latinLnBrk="0" hangingPunct="1">
        <a:spcBef>
          <a:spcPct val="0"/>
        </a:spcBef>
        <a:buNone/>
        <a:defRPr sz="3600" b="1" i="0" kern="1200" cap="none" baseline="0">
          <a:ln w="3175" cmpd="sng">
            <a:noFill/>
          </a:ln>
          <a:solidFill>
            <a:schemeClr val="tx1"/>
          </a:solidFill>
          <a:effectLst/>
          <a:latin typeface="Frutiger LT Std 57 Cn" panose="020B0602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b="0" i="0" kern="1200" cap="none" baseline="0">
          <a:solidFill>
            <a:schemeClr val="tx1"/>
          </a:solidFill>
          <a:effectLst/>
          <a:latin typeface="Frutiger LT Std 55 Roman" panose="020B0602020204020204" pitchFamily="34" charset="0"/>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b="0" i="0" kern="1200" cap="none">
          <a:solidFill>
            <a:schemeClr val="tx1"/>
          </a:solidFill>
          <a:effectLst/>
          <a:latin typeface="Frutiger LT Std 55 Roman" panose="020B0602020204020204" pitchFamily="34" charset="0"/>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b="0" i="0" kern="1200" cap="none">
          <a:solidFill>
            <a:schemeClr val="tx1"/>
          </a:solidFill>
          <a:effectLst/>
          <a:latin typeface="Frutiger LT Std 55 Roman" panose="020B0602020204020204" pitchFamily="34" charset="0"/>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b="0" i="0" kern="1200" cap="none">
          <a:solidFill>
            <a:schemeClr val="tx1"/>
          </a:solidFill>
          <a:effectLst/>
          <a:latin typeface="Frutiger LT Std 55 Roman" panose="020B0602020204020204" pitchFamily="34" charset="0"/>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b="0" i="0" kern="1200" cap="none">
          <a:solidFill>
            <a:schemeClr val="tx1"/>
          </a:solidFill>
          <a:effectLst/>
          <a:latin typeface="Frutiger LT Std 55 Roman" panose="020B0602020204020204" pitchFamily="34" charset="0"/>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5999" y="2699999"/>
            <a:ext cx="11196000" cy="4064215"/>
          </a:xfrm>
          <a:prstGeom prst="rect">
            <a:avLst/>
          </a:prstGeom>
        </p:spPr>
        <p:txBody>
          <a:bodyPr vert="horz" lIns="91440" tIns="45720" rIns="91440" bIns="45720" rtlCol="0" anchor="t" anchorCtr="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8" name="Tijdelijke aanduiding voor titel 7">
            <a:extLst>
              <a:ext uri="{FF2B5EF4-FFF2-40B4-BE49-F238E27FC236}">
                <a16:creationId xmlns:a16="http://schemas.microsoft.com/office/drawing/2014/main" id="{0834E4B5-83C2-0E48-9605-CE59DE589818}"/>
              </a:ext>
            </a:extLst>
          </p:cNvPr>
          <p:cNvSpPr>
            <a:spLocks noGrp="1"/>
          </p:cNvSpPr>
          <p:nvPr>
            <p:ph type="title"/>
          </p:nvPr>
        </p:nvSpPr>
        <p:spPr>
          <a:xfrm>
            <a:off x="665999" y="900000"/>
            <a:ext cx="11196000" cy="1332000"/>
          </a:xfrm>
          <a:prstGeom prst="rect">
            <a:avLst/>
          </a:prstGeom>
        </p:spPr>
        <p:txBody>
          <a:bodyPr vert="horz" lIns="91440" tIns="45720" rIns="91440" bIns="45720" rtlCol="0" anchor="ctr">
            <a:normAutofit/>
          </a:bodyPr>
          <a:lstStyle/>
          <a:p>
            <a:r>
              <a:rPr lang="nl-NL"/>
              <a:t>Klik om de stijl te bewerken</a:t>
            </a:r>
          </a:p>
        </p:txBody>
      </p:sp>
    </p:spTree>
    <p:extLst>
      <p:ext uri="{BB962C8B-B14F-4D97-AF65-F5344CB8AC3E}">
        <p14:creationId xmlns:p14="http://schemas.microsoft.com/office/powerpoint/2010/main" val="3187641946"/>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9" r:id="rId14"/>
  </p:sldLayoutIdLst>
  <p:txStyles>
    <p:titleStyle>
      <a:lvl1pPr algn="l" defTabSz="457200" rtl="0" eaLnBrk="1" latinLnBrk="0" hangingPunct="1">
        <a:spcBef>
          <a:spcPct val="0"/>
        </a:spcBef>
        <a:buNone/>
        <a:defRPr sz="3600" b="1" i="0" kern="1200" cap="none" baseline="0">
          <a:ln w="3175" cmpd="sng">
            <a:noFill/>
          </a:ln>
          <a:solidFill>
            <a:schemeClr val="bg1"/>
          </a:solidFill>
          <a:effectLst/>
          <a:latin typeface="Frutiger LT Std 57 Cn" panose="020B0602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bg1"/>
        </a:buClr>
        <a:buSzPct val="100000"/>
        <a:buFont typeface="Arial"/>
        <a:buChar char="•"/>
        <a:defRPr sz="1800" b="0" i="0" kern="1200" cap="none" baseline="0">
          <a:solidFill>
            <a:schemeClr val="bg1"/>
          </a:solidFill>
          <a:effectLst/>
          <a:latin typeface="Frutiger LT Std 55 Roman" panose="020B0602020204020204" pitchFamily="34" charset="0"/>
          <a:ea typeface="+mn-ea"/>
          <a:cs typeface="+mn-cs"/>
        </a:defRPr>
      </a:lvl1pPr>
      <a:lvl2pPr marL="742950" indent="-285750" algn="l" defTabSz="457200" rtl="0" eaLnBrk="1" latinLnBrk="0" hangingPunct="1">
        <a:spcBef>
          <a:spcPts val="0"/>
        </a:spcBef>
        <a:spcAft>
          <a:spcPts val="1000"/>
        </a:spcAft>
        <a:buClr>
          <a:schemeClr val="bg1"/>
        </a:buClr>
        <a:buSzPct val="100000"/>
        <a:buFont typeface="Arial"/>
        <a:buChar char="•"/>
        <a:defRPr sz="1600" b="0" i="0" kern="1200" cap="none">
          <a:solidFill>
            <a:schemeClr val="bg1"/>
          </a:solidFill>
          <a:effectLst/>
          <a:latin typeface="Frutiger LT Std 55 Roman" panose="020B0602020204020204" pitchFamily="34" charset="0"/>
          <a:ea typeface="+mn-ea"/>
          <a:cs typeface="+mn-cs"/>
        </a:defRPr>
      </a:lvl2pPr>
      <a:lvl3pPr marL="1200150" indent="-285750" algn="l" defTabSz="457200" rtl="0" eaLnBrk="1" latinLnBrk="0" hangingPunct="1">
        <a:spcBef>
          <a:spcPts val="0"/>
        </a:spcBef>
        <a:spcAft>
          <a:spcPts val="1000"/>
        </a:spcAft>
        <a:buClr>
          <a:schemeClr val="bg1"/>
        </a:buClr>
        <a:buSzPct val="100000"/>
        <a:buFont typeface="Arial"/>
        <a:buChar char="•"/>
        <a:defRPr sz="1400" b="0" i="0" kern="1200" cap="none">
          <a:solidFill>
            <a:schemeClr val="bg1"/>
          </a:solidFill>
          <a:effectLst/>
          <a:latin typeface="Frutiger LT Std 55 Roman" panose="020B0602020204020204" pitchFamily="34" charset="0"/>
          <a:ea typeface="+mn-ea"/>
          <a:cs typeface="+mn-cs"/>
        </a:defRPr>
      </a:lvl3pPr>
      <a:lvl4pPr marL="1543050" indent="-171450" algn="l" defTabSz="457200" rtl="0" eaLnBrk="1" latinLnBrk="0" hangingPunct="1">
        <a:spcBef>
          <a:spcPts val="0"/>
        </a:spcBef>
        <a:spcAft>
          <a:spcPts val="1000"/>
        </a:spcAft>
        <a:buClr>
          <a:schemeClr val="bg1"/>
        </a:buClr>
        <a:buSzPct val="100000"/>
        <a:buFont typeface="Arial"/>
        <a:buChar char="•"/>
        <a:defRPr sz="1200" b="0" i="0" kern="1200" cap="none">
          <a:solidFill>
            <a:schemeClr val="bg1"/>
          </a:solidFill>
          <a:effectLst/>
          <a:latin typeface="Frutiger LT Std 55 Roman" panose="020B0602020204020204" pitchFamily="34" charset="0"/>
          <a:ea typeface="+mn-ea"/>
          <a:cs typeface="+mn-cs"/>
        </a:defRPr>
      </a:lvl4pPr>
      <a:lvl5pPr marL="2000250" indent="-171450" algn="l" defTabSz="457200" rtl="0" eaLnBrk="1" latinLnBrk="0" hangingPunct="1">
        <a:spcBef>
          <a:spcPts val="0"/>
        </a:spcBef>
        <a:spcAft>
          <a:spcPts val="1000"/>
        </a:spcAft>
        <a:buClr>
          <a:schemeClr val="bg1"/>
        </a:buClr>
        <a:buSzPct val="100000"/>
        <a:buFont typeface="Arial"/>
        <a:buChar char="•"/>
        <a:defRPr sz="1200" b="0" i="0" kern="1200" cap="none">
          <a:solidFill>
            <a:schemeClr val="bg1"/>
          </a:solidFill>
          <a:effectLst/>
          <a:latin typeface="Frutiger LT Std 55 Roman" panose="020B0602020204020204" pitchFamily="34" charset="0"/>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5999" y="2700000"/>
            <a:ext cx="10134000" cy="3636000"/>
          </a:xfrm>
          <a:prstGeom prst="rect">
            <a:avLst/>
          </a:prstGeom>
        </p:spPr>
        <p:txBody>
          <a:bodyPr vert="horz" lIns="91440" tIns="45720" rIns="91440" bIns="45720" rtlCol="0" anchor="t" anchorCtr="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568000" y="6408000"/>
            <a:ext cx="1600200" cy="360000"/>
          </a:xfrm>
          <a:prstGeom prst="rect">
            <a:avLst/>
          </a:prstGeom>
        </p:spPr>
        <p:txBody>
          <a:bodyPr vert="horz" lIns="91440" tIns="45720" rIns="91440" bIns="45720" rtlCol="0" anchor="ctr"/>
          <a:lstStyle>
            <a:lvl1pPr algn="r">
              <a:defRPr sz="1000" b="0" i="0">
                <a:solidFill>
                  <a:schemeClr val="tx1"/>
                </a:solidFill>
                <a:effectLst/>
                <a:latin typeface="Frutiger LT Std 55 Roman" panose="020B0602020204020204" pitchFamily="34" charset="0"/>
              </a:defRPr>
            </a:lvl1pPr>
          </a:lstStyle>
          <a:p>
            <a:fld id="{BC165B93-D57F-EC49-BF21-6334A59EB3D7}" type="datetimeFigureOut">
              <a:rPr lang="nl-NL" smtClean="0"/>
              <a:pPr/>
              <a:t>10-9-2025</a:t>
            </a:fld>
            <a:endParaRPr lang="nl-NL"/>
          </a:p>
        </p:txBody>
      </p:sp>
      <p:sp>
        <p:nvSpPr>
          <p:cNvPr id="6" name="Slide Number Placeholder 5"/>
          <p:cNvSpPr>
            <a:spLocks noGrp="1"/>
          </p:cNvSpPr>
          <p:nvPr>
            <p:ph type="sldNum" sz="quarter" idx="4"/>
          </p:nvPr>
        </p:nvSpPr>
        <p:spPr>
          <a:xfrm>
            <a:off x="10260000" y="6408000"/>
            <a:ext cx="540000" cy="360000"/>
          </a:xfrm>
          <a:prstGeom prst="rect">
            <a:avLst/>
          </a:prstGeom>
        </p:spPr>
        <p:txBody>
          <a:bodyPr vert="horz" lIns="91440" tIns="45720" rIns="91440" bIns="45720" rtlCol="0" anchor="ctr"/>
          <a:lstStyle>
            <a:lvl1pPr algn="r">
              <a:defRPr sz="1000" b="0" i="0">
                <a:solidFill>
                  <a:schemeClr val="tx1"/>
                </a:solidFill>
                <a:effectLst/>
                <a:latin typeface="Frutiger LT Std 55 Roman" panose="020B0602020204020204" pitchFamily="34" charset="0"/>
              </a:defRPr>
            </a:lvl1pPr>
          </a:lstStyle>
          <a:p>
            <a:fld id="{D6EC33DF-F04C-6844-B81A-6D7573A044DB}" type="slidenum">
              <a:rPr lang="nl-NL" smtClean="0"/>
              <a:pPr/>
              <a:t>‹#›</a:t>
            </a:fld>
            <a:endParaRPr lang="nl-NL"/>
          </a:p>
        </p:txBody>
      </p:sp>
      <p:sp>
        <p:nvSpPr>
          <p:cNvPr id="7" name="Tijdelijke aanduiding voor voettekst 6">
            <a:extLst>
              <a:ext uri="{FF2B5EF4-FFF2-40B4-BE49-F238E27FC236}">
                <a16:creationId xmlns:a16="http://schemas.microsoft.com/office/drawing/2014/main" id="{52FED669-4E00-1E40-9839-D64D69F34093}"/>
              </a:ext>
            </a:extLst>
          </p:cNvPr>
          <p:cNvSpPr>
            <a:spLocks noGrp="1"/>
          </p:cNvSpPr>
          <p:nvPr>
            <p:ph type="ftr" sz="quarter" idx="3"/>
          </p:nvPr>
        </p:nvSpPr>
        <p:spPr>
          <a:xfrm>
            <a:off x="666000" y="6406428"/>
            <a:ext cx="7812000" cy="360000"/>
          </a:xfrm>
          <a:prstGeom prst="rect">
            <a:avLst/>
          </a:prstGeom>
        </p:spPr>
        <p:txBody>
          <a:bodyPr vert="horz" lIns="91440" tIns="45720" rIns="91440" bIns="45720" rtlCol="0" anchor="ctr"/>
          <a:lstStyle>
            <a:lvl1pPr algn="ctr">
              <a:defRPr sz="1200" b="0" i="0">
                <a:solidFill>
                  <a:schemeClr val="tx1">
                    <a:tint val="75000"/>
                  </a:schemeClr>
                </a:solidFill>
                <a:latin typeface="Frutiger LT Std 55 Roman" panose="020B0602020204020204" pitchFamily="34" charset="0"/>
              </a:defRPr>
            </a:lvl1pPr>
          </a:lstStyle>
          <a:p>
            <a:endParaRPr lang="nl-NL"/>
          </a:p>
        </p:txBody>
      </p:sp>
      <p:sp>
        <p:nvSpPr>
          <p:cNvPr id="8" name="Tijdelijke aanduiding voor titel 7">
            <a:extLst>
              <a:ext uri="{FF2B5EF4-FFF2-40B4-BE49-F238E27FC236}">
                <a16:creationId xmlns:a16="http://schemas.microsoft.com/office/drawing/2014/main" id="{0834E4B5-83C2-0E48-9605-CE59DE589818}"/>
              </a:ext>
            </a:extLst>
          </p:cNvPr>
          <p:cNvSpPr>
            <a:spLocks noGrp="1"/>
          </p:cNvSpPr>
          <p:nvPr>
            <p:ph type="title"/>
          </p:nvPr>
        </p:nvSpPr>
        <p:spPr>
          <a:xfrm>
            <a:off x="665999" y="900000"/>
            <a:ext cx="10692000" cy="1332000"/>
          </a:xfrm>
          <a:prstGeom prst="rect">
            <a:avLst/>
          </a:prstGeom>
        </p:spPr>
        <p:txBody>
          <a:bodyPr vert="horz" lIns="91440" tIns="45720" rIns="91440" bIns="45720" rtlCol="0" anchor="ctr">
            <a:normAutofit/>
          </a:bodyPr>
          <a:lstStyle/>
          <a:p>
            <a:r>
              <a:rPr lang="nl-NL"/>
              <a:t>Klik om de stijl te bewerken</a:t>
            </a:r>
          </a:p>
        </p:txBody>
      </p:sp>
    </p:spTree>
    <p:extLst>
      <p:ext uri="{BB962C8B-B14F-4D97-AF65-F5344CB8AC3E}">
        <p14:creationId xmlns:p14="http://schemas.microsoft.com/office/powerpoint/2010/main" val="2731750569"/>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9" r:id="rId12"/>
    <p:sldLayoutId id="2147483691" r:id="rId13"/>
  </p:sldLayoutIdLst>
  <p:txStyles>
    <p:titleStyle>
      <a:lvl1pPr algn="l" defTabSz="457200" rtl="0" eaLnBrk="1" latinLnBrk="0" hangingPunct="1">
        <a:spcBef>
          <a:spcPct val="0"/>
        </a:spcBef>
        <a:buNone/>
        <a:defRPr sz="3600" b="1" i="0" kern="1200" cap="none" baseline="0">
          <a:ln w="3175" cmpd="sng">
            <a:noFill/>
          </a:ln>
          <a:solidFill>
            <a:schemeClr val="tx1"/>
          </a:solidFill>
          <a:effectLst/>
          <a:latin typeface="Frutiger LT Std 57 Cn" panose="020B0602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b="0" i="0" kern="1200" cap="none" baseline="0">
          <a:solidFill>
            <a:schemeClr val="tx1"/>
          </a:solidFill>
          <a:effectLst/>
          <a:latin typeface="Frutiger LT Std 55 Roman" panose="020B0602020204020204" pitchFamily="34" charset="0"/>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b="0" i="0" kern="1200" cap="none">
          <a:solidFill>
            <a:schemeClr val="tx1"/>
          </a:solidFill>
          <a:effectLst/>
          <a:latin typeface="Frutiger LT Std 55 Roman" panose="020B0602020204020204" pitchFamily="34" charset="0"/>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b="0" i="0" kern="1200" cap="none">
          <a:solidFill>
            <a:schemeClr val="tx1"/>
          </a:solidFill>
          <a:effectLst/>
          <a:latin typeface="Frutiger LT Std 55 Roman" panose="020B0602020204020204" pitchFamily="34" charset="0"/>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b="0" i="0" kern="1200" cap="none">
          <a:solidFill>
            <a:schemeClr val="tx1"/>
          </a:solidFill>
          <a:effectLst/>
          <a:latin typeface="Frutiger LT Std 55 Roman" panose="020B0602020204020204" pitchFamily="34" charset="0"/>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b="0" i="0" kern="1200" cap="none">
          <a:solidFill>
            <a:schemeClr val="tx1"/>
          </a:solidFill>
          <a:effectLst/>
          <a:latin typeface="Frutiger LT Std 55 Roman" panose="020B0602020204020204" pitchFamily="34" charset="0"/>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5999" y="2700000"/>
            <a:ext cx="10134000" cy="3636000"/>
          </a:xfrm>
          <a:prstGeom prst="rect">
            <a:avLst/>
          </a:prstGeom>
        </p:spPr>
        <p:txBody>
          <a:bodyPr vert="horz" lIns="91440" tIns="45720" rIns="91440" bIns="45720" rtlCol="0" anchor="t" anchorCtr="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568000" y="6408000"/>
            <a:ext cx="1600200" cy="360000"/>
          </a:xfrm>
          <a:prstGeom prst="rect">
            <a:avLst/>
          </a:prstGeom>
        </p:spPr>
        <p:txBody>
          <a:bodyPr vert="horz" lIns="91440" tIns="45720" rIns="91440" bIns="45720" rtlCol="0" anchor="ctr"/>
          <a:lstStyle>
            <a:lvl1pPr algn="r">
              <a:defRPr sz="1000" b="0" i="0">
                <a:solidFill>
                  <a:schemeClr val="tx1"/>
                </a:solidFill>
                <a:effectLst/>
                <a:latin typeface="Frutiger LT Std 55 Roman" panose="020B0602020204020204" pitchFamily="34" charset="0"/>
              </a:defRPr>
            </a:lvl1pPr>
          </a:lstStyle>
          <a:p>
            <a:fld id="{BC165B93-D57F-EC49-BF21-6334A59EB3D7}" type="datetimeFigureOut">
              <a:rPr lang="nl-NL" smtClean="0"/>
              <a:pPr/>
              <a:t>10-9-2025</a:t>
            </a:fld>
            <a:endParaRPr lang="nl-NL"/>
          </a:p>
        </p:txBody>
      </p:sp>
      <p:sp>
        <p:nvSpPr>
          <p:cNvPr id="6" name="Slide Number Placeholder 5"/>
          <p:cNvSpPr>
            <a:spLocks noGrp="1"/>
          </p:cNvSpPr>
          <p:nvPr>
            <p:ph type="sldNum" sz="quarter" idx="4"/>
          </p:nvPr>
        </p:nvSpPr>
        <p:spPr>
          <a:xfrm>
            <a:off x="10260000" y="6408000"/>
            <a:ext cx="540000" cy="360000"/>
          </a:xfrm>
          <a:prstGeom prst="rect">
            <a:avLst/>
          </a:prstGeom>
        </p:spPr>
        <p:txBody>
          <a:bodyPr vert="horz" lIns="91440" tIns="45720" rIns="91440" bIns="45720" rtlCol="0" anchor="ctr"/>
          <a:lstStyle>
            <a:lvl1pPr algn="r">
              <a:defRPr sz="1000" b="0" i="0">
                <a:solidFill>
                  <a:schemeClr val="tx1"/>
                </a:solidFill>
                <a:effectLst/>
                <a:latin typeface="Frutiger LT Std 55 Roman" panose="020B0602020204020204" pitchFamily="34" charset="0"/>
              </a:defRPr>
            </a:lvl1pPr>
          </a:lstStyle>
          <a:p>
            <a:fld id="{D6EC33DF-F04C-6844-B81A-6D7573A044DB}" type="slidenum">
              <a:rPr lang="nl-NL" smtClean="0"/>
              <a:pPr/>
              <a:t>‹#›</a:t>
            </a:fld>
            <a:endParaRPr lang="nl-NL"/>
          </a:p>
        </p:txBody>
      </p:sp>
      <p:sp>
        <p:nvSpPr>
          <p:cNvPr id="7" name="Tijdelijke aanduiding voor voettekst 6">
            <a:extLst>
              <a:ext uri="{FF2B5EF4-FFF2-40B4-BE49-F238E27FC236}">
                <a16:creationId xmlns:a16="http://schemas.microsoft.com/office/drawing/2014/main" id="{52FED669-4E00-1E40-9839-D64D69F34093}"/>
              </a:ext>
            </a:extLst>
          </p:cNvPr>
          <p:cNvSpPr>
            <a:spLocks noGrp="1"/>
          </p:cNvSpPr>
          <p:nvPr>
            <p:ph type="ftr" sz="quarter" idx="3"/>
          </p:nvPr>
        </p:nvSpPr>
        <p:spPr>
          <a:xfrm>
            <a:off x="666000" y="6406428"/>
            <a:ext cx="7812000" cy="360000"/>
          </a:xfrm>
          <a:prstGeom prst="rect">
            <a:avLst/>
          </a:prstGeom>
        </p:spPr>
        <p:txBody>
          <a:bodyPr vert="horz" lIns="91440" tIns="45720" rIns="91440" bIns="45720" rtlCol="0" anchor="ctr"/>
          <a:lstStyle>
            <a:lvl1pPr algn="ctr">
              <a:defRPr sz="1200" b="0" i="0">
                <a:solidFill>
                  <a:schemeClr val="tx1">
                    <a:tint val="75000"/>
                  </a:schemeClr>
                </a:solidFill>
                <a:latin typeface="Frutiger LT Std 55 Roman" panose="020B0602020204020204" pitchFamily="34" charset="0"/>
              </a:defRPr>
            </a:lvl1pPr>
          </a:lstStyle>
          <a:p>
            <a:endParaRPr lang="nl-NL"/>
          </a:p>
        </p:txBody>
      </p:sp>
      <p:sp>
        <p:nvSpPr>
          <p:cNvPr id="8" name="Tijdelijke aanduiding voor titel 7">
            <a:extLst>
              <a:ext uri="{FF2B5EF4-FFF2-40B4-BE49-F238E27FC236}">
                <a16:creationId xmlns:a16="http://schemas.microsoft.com/office/drawing/2014/main" id="{0834E4B5-83C2-0E48-9605-CE59DE589818}"/>
              </a:ext>
            </a:extLst>
          </p:cNvPr>
          <p:cNvSpPr>
            <a:spLocks noGrp="1"/>
          </p:cNvSpPr>
          <p:nvPr>
            <p:ph type="title"/>
          </p:nvPr>
        </p:nvSpPr>
        <p:spPr>
          <a:xfrm>
            <a:off x="665999" y="900000"/>
            <a:ext cx="10692000" cy="1332000"/>
          </a:xfrm>
          <a:prstGeom prst="rect">
            <a:avLst/>
          </a:prstGeom>
        </p:spPr>
        <p:txBody>
          <a:bodyPr vert="horz" lIns="91440" tIns="45720" rIns="91440" bIns="45720" rtlCol="0" anchor="ctr">
            <a:normAutofit/>
          </a:bodyPr>
          <a:lstStyle/>
          <a:p>
            <a:r>
              <a:rPr lang="nl-NL"/>
              <a:t>Klik om de stijl te bewerken</a:t>
            </a:r>
          </a:p>
        </p:txBody>
      </p:sp>
    </p:spTree>
    <p:extLst>
      <p:ext uri="{BB962C8B-B14F-4D97-AF65-F5344CB8AC3E}">
        <p14:creationId xmlns:p14="http://schemas.microsoft.com/office/powerpoint/2010/main" val="1016499634"/>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txStyles>
    <p:titleStyle>
      <a:lvl1pPr algn="l" defTabSz="457200" rtl="0" eaLnBrk="1" latinLnBrk="0" hangingPunct="1">
        <a:spcBef>
          <a:spcPct val="0"/>
        </a:spcBef>
        <a:buNone/>
        <a:defRPr sz="3600" b="1" i="0" kern="1200" cap="none" baseline="0">
          <a:ln w="3175" cmpd="sng">
            <a:noFill/>
          </a:ln>
          <a:solidFill>
            <a:schemeClr val="bg1"/>
          </a:solidFill>
          <a:effectLst/>
          <a:latin typeface="Frutiger LT Std 57 Cn" panose="020B0602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bg1"/>
        </a:buClr>
        <a:buSzPct val="100000"/>
        <a:buFont typeface="Arial"/>
        <a:buChar char="•"/>
        <a:defRPr sz="1800" b="0" i="0" kern="1200" cap="none" baseline="0">
          <a:solidFill>
            <a:schemeClr val="bg1"/>
          </a:solidFill>
          <a:effectLst/>
          <a:latin typeface="Frutiger LT Std 55 Roman" panose="020B0602020204020204" pitchFamily="34" charset="0"/>
          <a:ea typeface="+mn-ea"/>
          <a:cs typeface="+mn-cs"/>
        </a:defRPr>
      </a:lvl1pPr>
      <a:lvl2pPr marL="742950" indent="-285750" algn="l" defTabSz="457200" rtl="0" eaLnBrk="1" latinLnBrk="0" hangingPunct="1">
        <a:spcBef>
          <a:spcPts val="0"/>
        </a:spcBef>
        <a:spcAft>
          <a:spcPts val="1000"/>
        </a:spcAft>
        <a:buClr>
          <a:schemeClr val="bg1"/>
        </a:buClr>
        <a:buSzPct val="100000"/>
        <a:buFont typeface="Arial"/>
        <a:buChar char="•"/>
        <a:defRPr sz="1600" b="0" i="0" kern="1200" cap="none">
          <a:solidFill>
            <a:schemeClr val="bg1"/>
          </a:solidFill>
          <a:effectLst/>
          <a:latin typeface="Frutiger LT Std 55 Roman" panose="020B0602020204020204" pitchFamily="34" charset="0"/>
          <a:ea typeface="+mn-ea"/>
          <a:cs typeface="+mn-cs"/>
        </a:defRPr>
      </a:lvl2pPr>
      <a:lvl3pPr marL="1200150" indent="-285750" algn="l" defTabSz="457200" rtl="0" eaLnBrk="1" latinLnBrk="0" hangingPunct="1">
        <a:spcBef>
          <a:spcPts val="0"/>
        </a:spcBef>
        <a:spcAft>
          <a:spcPts val="1000"/>
        </a:spcAft>
        <a:buClr>
          <a:schemeClr val="bg1"/>
        </a:buClr>
        <a:buSzPct val="100000"/>
        <a:buFont typeface="Arial"/>
        <a:buChar char="•"/>
        <a:defRPr sz="1400" b="0" i="0" kern="1200" cap="none">
          <a:solidFill>
            <a:schemeClr val="bg1"/>
          </a:solidFill>
          <a:effectLst/>
          <a:latin typeface="Frutiger LT Std 55 Roman" panose="020B0602020204020204" pitchFamily="34" charset="0"/>
          <a:ea typeface="+mn-ea"/>
          <a:cs typeface="+mn-cs"/>
        </a:defRPr>
      </a:lvl3pPr>
      <a:lvl4pPr marL="1543050" indent="-171450" algn="l" defTabSz="457200" rtl="0" eaLnBrk="1" latinLnBrk="0" hangingPunct="1">
        <a:spcBef>
          <a:spcPts val="0"/>
        </a:spcBef>
        <a:spcAft>
          <a:spcPts val="1000"/>
        </a:spcAft>
        <a:buClr>
          <a:schemeClr val="bg1"/>
        </a:buClr>
        <a:buSzPct val="100000"/>
        <a:buFont typeface="Arial"/>
        <a:buChar char="•"/>
        <a:defRPr sz="1200" b="0" i="0" kern="1200" cap="none">
          <a:solidFill>
            <a:schemeClr val="bg1"/>
          </a:solidFill>
          <a:effectLst/>
          <a:latin typeface="Frutiger LT Std 55 Roman" panose="020B0602020204020204" pitchFamily="34" charset="0"/>
          <a:ea typeface="+mn-ea"/>
          <a:cs typeface="+mn-cs"/>
        </a:defRPr>
      </a:lvl4pPr>
      <a:lvl5pPr marL="2000250" indent="-171450" algn="l" defTabSz="457200" rtl="0" eaLnBrk="1" latinLnBrk="0" hangingPunct="1">
        <a:spcBef>
          <a:spcPts val="0"/>
        </a:spcBef>
        <a:spcAft>
          <a:spcPts val="1000"/>
        </a:spcAft>
        <a:buClr>
          <a:schemeClr val="bg1"/>
        </a:buClr>
        <a:buSzPct val="100000"/>
        <a:buFont typeface="Arial"/>
        <a:buChar char="•"/>
        <a:defRPr sz="1200" b="0" i="0" kern="1200" cap="none">
          <a:solidFill>
            <a:schemeClr val="bg1"/>
          </a:solidFill>
          <a:effectLst/>
          <a:latin typeface="Frutiger LT Std 55 Roman" panose="020B0602020204020204" pitchFamily="34" charset="0"/>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www.provincie.drenthe.nl/onderwerpen/natuur-milieu/diversen/netcongestie/energiehubs-drenthe/"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20.png"/><Relationship Id="rId5" Type="http://schemas.openxmlformats.org/officeDocument/2006/relationships/diagramQuickStyle" Target="../diagrams/quickStyle3.xml"/><Relationship Id="rId10" Type="http://schemas.openxmlformats.org/officeDocument/2006/relationships/image" Target="../media/image19.png"/><Relationship Id="rId4" Type="http://schemas.openxmlformats.org/officeDocument/2006/relationships/diagramLayout" Target="../diagrams/layout3.xm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www.provincie.drenthe.nl/onderwerpen/natuur-milieu/diversen/netcongestie/energiehubs-drenth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rvo.nl/subsidies-financiering/flex-e" TargetMode="External"/><Relationship Id="rId2" Type="http://schemas.openxmlformats.org/officeDocument/2006/relationships/hyperlink" Target="https://www.provincie.drenthe.nl/loket/producten-diensten/subsidie-oplossingen-belemmeringen/" TargetMode="External"/><Relationship Id="rId1" Type="http://schemas.openxmlformats.org/officeDocument/2006/relationships/slideLayout" Target="../slideLayouts/slideLayout2.xml"/><Relationship Id="rId4" Type="http://schemas.openxmlformats.org/officeDocument/2006/relationships/hyperlink" Target="https://www.provincie.drenthe.nl/onderwerpen/natuur-milieu/diversen/netcongestie/energiehubs-drenth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provincie.drenthe.nl/loket/producten-diensten/subsidie-oplossingen-belemmeringen/"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5C43E-C39F-60E7-9307-D7ADFAF35FAF}"/>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F2422B36-D4BF-7A93-7DAC-E127D7E46ECB}"/>
              </a:ext>
            </a:extLst>
          </p:cNvPr>
          <p:cNvSpPr/>
          <p:nvPr/>
        </p:nvSpPr>
        <p:spPr>
          <a:xfrm>
            <a:off x="0" y="0"/>
            <a:ext cx="4071487" cy="208868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pic>
        <p:nvPicPr>
          <p:cNvPr id="4" name="Afbeelding 3" descr="Afbeelding met hemel, buitenshuis, gras, windmolen&#10;&#10;Door AI gegenereerde inhoud is mogelijk onjuist.">
            <a:extLst>
              <a:ext uri="{FF2B5EF4-FFF2-40B4-BE49-F238E27FC236}">
                <a16:creationId xmlns:a16="http://schemas.microsoft.com/office/drawing/2014/main" id="{61032215-CFEE-C860-6DB1-542B0A7F19C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 y="903223"/>
            <a:ext cx="12192001" cy="5954777"/>
          </a:xfrm>
          <a:prstGeom prst="rect">
            <a:avLst/>
          </a:prstGeom>
        </p:spPr>
      </p:pic>
      <p:cxnSp>
        <p:nvCxnSpPr>
          <p:cNvPr id="7" name="Rechte verbindingslijn 6">
            <a:extLst>
              <a:ext uri="{FF2B5EF4-FFF2-40B4-BE49-F238E27FC236}">
                <a16:creationId xmlns:a16="http://schemas.microsoft.com/office/drawing/2014/main" id="{3CEA8DD2-56A9-18FA-5204-AA3CFDFE5AF2}"/>
              </a:ext>
            </a:extLst>
          </p:cNvPr>
          <p:cNvCxnSpPr/>
          <p:nvPr/>
        </p:nvCxnSpPr>
        <p:spPr>
          <a:xfrm flipH="1">
            <a:off x="0" y="884935"/>
            <a:ext cx="12192000" cy="0"/>
          </a:xfrm>
          <a:prstGeom prst="line">
            <a:avLst/>
          </a:prstGeom>
          <a:ln w="31750">
            <a:solidFill>
              <a:srgbClr val="1485C5"/>
            </a:solidFill>
          </a:ln>
        </p:spPr>
        <p:style>
          <a:lnRef idx="1">
            <a:schemeClr val="accent2"/>
          </a:lnRef>
          <a:fillRef idx="0">
            <a:schemeClr val="accent2"/>
          </a:fillRef>
          <a:effectRef idx="0">
            <a:schemeClr val="accent2"/>
          </a:effectRef>
          <a:fontRef idx="minor">
            <a:schemeClr val="tx1"/>
          </a:fontRef>
        </p:style>
      </p:cxnSp>
      <p:sp>
        <p:nvSpPr>
          <p:cNvPr id="13" name="Rechthoek 12">
            <a:extLst>
              <a:ext uri="{FF2B5EF4-FFF2-40B4-BE49-F238E27FC236}">
                <a16:creationId xmlns:a16="http://schemas.microsoft.com/office/drawing/2014/main" id="{5B01D48C-DFA1-39B7-D72B-F38FE0D820FE}"/>
              </a:ext>
            </a:extLst>
          </p:cNvPr>
          <p:cNvSpPr/>
          <p:nvPr/>
        </p:nvSpPr>
        <p:spPr>
          <a:xfrm>
            <a:off x="1" y="4930816"/>
            <a:ext cx="12192000" cy="1027184"/>
          </a:xfrm>
          <a:prstGeom prst="rect">
            <a:avLst/>
          </a:prstGeom>
          <a:gradFill flip="none" rotWithShape="1">
            <a:gsLst>
              <a:gs pos="100000">
                <a:srgbClr val="1485C5"/>
              </a:gs>
              <a:gs pos="2000">
                <a:srgbClr val="1485C5">
                  <a:alpha val="22000"/>
                </a:srgbClr>
              </a:gs>
              <a:gs pos="68000">
                <a:srgbClr val="1485C5">
                  <a:alpha val="75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9613DBBD-0AC1-2A06-9D20-A845FBD9CF09}"/>
              </a:ext>
            </a:extLst>
          </p:cNvPr>
          <p:cNvSpPr txBox="1"/>
          <p:nvPr/>
        </p:nvSpPr>
        <p:spPr>
          <a:xfrm>
            <a:off x="240033" y="4967354"/>
            <a:ext cx="11951967" cy="954107"/>
          </a:xfrm>
          <a:prstGeom prst="rect">
            <a:avLst/>
          </a:prstGeom>
          <a:noFill/>
        </p:spPr>
        <p:txBody>
          <a:bodyPr wrap="square" rtlCol="0">
            <a:spAutoFit/>
          </a:bodyPr>
          <a:lstStyle/>
          <a:p>
            <a:r>
              <a:rPr lang="nl-NL" sz="3600" b="1" dirty="0"/>
              <a:t>Handreiking Drentse uitvoeringsagenda energiehubs</a:t>
            </a:r>
            <a:endParaRPr lang="nl-NL" sz="3600" b="1" i="1" dirty="0">
              <a:solidFill>
                <a:srgbClr val="FF0000"/>
              </a:solidFill>
            </a:endParaRPr>
          </a:p>
          <a:p>
            <a:r>
              <a:rPr lang="nl-NL" dirty="0"/>
              <a:t>  Irin Bouwman, 15 september 2025</a:t>
            </a:r>
          </a:p>
        </p:txBody>
      </p:sp>
      <p:pic>
        <p:nvPicPr>
          <p:cNvPr id="15" name="Afbeelding 14" descr="Afbeelding met schermopname, buitenshuis, solair, zonne-energie&#10;&#10;Door AI gegenereerde inhoud is mogelijk onjuist.">
            <a:extLst>
              <a:ext uri="{FF2B5EF4-FFF2-40B4-BE49-F238E27FC236}">
                <a16:creationId xmlns:a16="http://schemas.microsoft.com/office/drawing/2014/main" id="{A85CBE3D-95D5-2954-A4E4-ABA96815DF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440" b="89920" l="0" r="97780">
                        <a14:foregroundMark x1="97870" y1="7200" x2="72286" y2="8373"/>
                        <a14:foregroundMark x1="81674" y1="2507" x2="44391" y2="6773"/>
                        <a14:foregroundMark x1="49040" y1="6507" x2="0" y2="5867"/>
                        <a14:foregroundMark x1="97720" y1="2507" x2="89922" y2="9280"/>
                        <a14:foregroundMark x1="89922" y1="9280" x2="84613" y2="11040"/>
                        <a14:foregroundMark x1="84613" y1="11040" x2="86833" y2="2773"/>
                        <a14:foregroundMark x1="86833" y1="2773" x2="90522" y2="1440"/>
                        <a14:foregroundMark x1="27085" y1="64800" x2="30954" y2="67573"/>
                        <a14:foregroundMark x1="30954" y1="67573" x2="27265" y2="71627"/>
                        <a14:foregroundMark x1="27265" y1="71627" x2="22106" y2="69707"/>
                        <a14:foregroundMark x1="22106" y1="69707" x2="4919" y2="70720"/>
                        <a14:foregroundMark x1="4919" y1="70720" x2="240" y2="69333"/>
                        <a14:foregroundMark x1="28344" y1="62133" x2="30894" y2="61867"/>
                        <a14:foregroundMark x1="32993" y1="66560" x2="31194" y2="73227"/>
                        <a14:foregroundMark x1="31194" y1="73227" x2="28344" y2="73600"/>
                        <a14:foregroundMark x1="31794" y1="72427" x2="33293" y2="68693"/>
                        <a14:foregroundMark x1="32094" y1="73120" x2="33083" y2="69813"/>
                        <a14:foregroundMark x1="32783" y1="71467" x2="33233" y2="70133"/>
                        <a14:foregroundMark x1="32484" y1="72853" x2="32244" y2="72693"/>
                        <a14:foregroundMark x1="29004" y1="74347" x2="31074" y2="73973"/>
                        <a14:backgroundMark x1="840" y1="17067" x2="84523" y2="30560"/>
                        <a14:backgroundMark x1="84523" y1="30560" x2="90552" y2="41813"/>
                        <a14:backgroundMark x1="90552" y1="41813" x2="81974" y2="53760"/>
                        <a14:backgroundMark x1="81974" y1="53760" x2="17067" y2="59680"/>
                        <a14:backgroundMark x1="17067" y1="59680" x2="9718" y2="56480"/>
                        <a14:backgroundMark x1="9718" y1="56480" x2="6029" y2="45173"/>
                        <a14:backgroundMark x1="6029" y1="45173" x2="18086" y2="35307"/>
                        <a14:backgroundMark x1="18086" y1="35307" x2="71686" y2="44000"/>
                        <a14:backgroundMark x1="94121" y1="23573" x2="92921" y2="74453"/>
                        <a14:backgroundMark x1="92921" y1="74453" x2="84283" y2="88853"/>
                        <a14:backgroundMark x1="84283" y1="88853" x2="20096" y2="94400"/>
                        <a14:backgroundMark x1="96221" y1="22667" x2="80114" y2="18027"/>
                        <a14:backgroundMark x1="80114" y1="18027" x2="68086" y2="19627"/>
                        <a14:backgroundMark x1="68086" y1="19627" x2="65927" y2="18773"/>
                      </a14:backgroundRemoval>
                    </a14:imgEffect>
                  </a14:imgLayer>
                </a14:imgProps>
              </a:ext>
            </a:extLst>
          </a:blip>
          <a:srcRect t="60402" r="74688" b="23461"/>
          <a:stretch/>
        </p:blipFill>
        <p:spPr>
          <a:xfrm>
            <a:off x="0" y="4142232"/>
            <a:ext cx="3086100" cy="1106424"/>
          </a:xfrm>
          <a:prstGeom prst="rect">
            <a:avLst/>
          </a:prstGeom>
        </p:spPr>
      </p:pic>
    </p:spTree>
    <p:extLst>
      <p:ext uri="{BB962C8B-B14F-4D97-AF65-F5344CB8AC3E}">
        <p14:creationId xmlns:p14="http://schemas.microsoft.com/office/powerpoint/2010/main" val="396620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995F91-9F81-ECA9-41D1-A1CF44711E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9432D6-8854-E668-235C-B44EE864A75C}"/>
              </a:ext>
            </a:extLst>
          </p:cNvPr>
          <p:cNvSpPr>
            <a:spLocks noGrp="1"/>
          </p:cNvSpPr>
          <p:nvPr>
            <p:ph type="title"/>
          </p:nvPr>
        </p:nvSpPr>
        <p:spPr/>
        <p:txBody>
          <a:bodyPr/>
          <a:lstStyle/>
          <a:p>
            <a:pPr algn="l"/>
            <a:r>
              <a:rPr lang="nl-NL" b="1" i="0" u="none" strike="noStrike" noProof="0">
                <a:solidFill>
                  <a:srgbClr val="000000"/>
                </a:solidFill>
                <a:effectLst/>
              </a:rPr>
              <a:t>Criteria koploperproject</a:t>
            </a:r>
            <a:endParaRPr lang="nl-NL" b="0" i="0" u="none" strike="noStrike" noProof="0">
              <a:solidFill>
                <a:srgbClr val="000000"/>
              </a:solidFill>
              <a:effectLst/>
            </a:endParaRPr>
          </a:p>
        </p:txBody>
      </p:sp>
      <p:sp>
        <p:nvSpPr>
          <p:cNvPr id="6" name="Afgeronde rechthoek 5">
            <a:extLst>
              <a:ext uri="{FF2B5EF4-FFF2-40B4-BE49-F238E27FC236}">
                <a16:creationId xmlns:a16="http://schemas.microsoft.com/office/drawing/2014/main" id="{68634389-E8D7-55D2-A492-7DC6EC972B5F}"/>
              </a:ext>
            </a:extLst>
          </p:cNvPr>
          <p:cNvSpPr/>
          <p:nvPr/>
        </p:nvSpPr>
        <p:spPr>
          <a:xfrm>
            <a:off x="511359" y="2213169"/>
            <a:ext cx="10692000" cy="4315968"/>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marL="800100" lvl="1" indent="-342900">
              <a:buFont typeface="+mj-lt"/>
              <a:buAutoNum type="arabicPeriod"/>
            </a:pPr>
            <a:r>
              <a:rPr lang="nl-NL" dirty="0">
                <a:solidFill>
                  <a:srgbClr val="000000"/>
                </a:solidFill>
              </a:rPr>
              <a:t>Het initiatief heeft </a:t>
            </a:r>
            <a:r>
              <a:rPr lang="nl-NL" b="1" dirty="0">
                <a:solidFill>
                  <a:srgbClr val="000000"/>
                </a:solidFill>
              </a:rPr>
              <a:t>één aanspreekpunt </a:t>
            </a:r>
            <a:r>
              <a:rPr lang="nl-NL" dirty="0">
                <a:solidFill>
                  <a:srgbClr val="000000"/>
                </a:solidFill>
              </a:rPr>
              <a:t>en zicht op </a:t>
            </a:r>
            <a:r>
              <a:rPr lang="nl-NL" b="1" dirty="0">
                <a:solidFill>
                  <a:srgbClr val="000000"/>
                </a:solidFill>
              </a:rPr>
              <a:t>minimaal drie potentiële deelnemers </a:t>
            </a:r>
            <a:r>
              <a:rPr lang="nl-NL" dirty="0">
                <a:solidFill>
                  <a:srgbClr val="000000"/>
                </a:solidFill>
              </a:rPr>
              <a:t>voor een gezamenlijk capaciteitscontract;</a:t>
            </a:r>
          </a:p>
          <a:p>
            <a:pPr marL="800100" lvl="1" indent="-342900">
              <a:buFont typeface="+mj-lt"/>
              <a:buAutoNum type="arabicPeriod"/>
            </a:pPr>
            <a:r>
              <a:rPr lang="nl-NL" dirty="0">
                <a:solidFill>
                  <a:srgbClr val="000000"/>
                </a:solidFill>
              </a:rPr>
              <a:t>De samenwerking tussen deelnemers </a:t>
            </a:r>
            <a:r>
              <a:rPr lang="nl-NL" b="1" dirty="0">
                <a:solidFill>
                  <a:srgbClr val="000000"/>
                </a:solidFill>
              </a:rPr>
              <a:t>moet </a:t>
            </a:r>
            <a:r>
              <a:rPr lang="nl-NL" b="1" dirty="0" err="1">
                <a:solidFill>
                  <a:srgbClr val="000000"/>
                </a:solidFill>
              </a:rPr>
              <a:t>nettechnisch</a:t>
            </a:r>
            <a:r>
              <a:rPr lang="nl-NL" b="1" dirty="0">
                <a:solidFill>
                  <a:srgbClr val="000000"/>
                </a:solidFill>
              </a:rPr>
              <a:t> en -topologisch zinvol </a:t>
            </a:r>
            <a:r>
              <a:rPr lang="nl-NL" dirty="0">
                <a:solidFill>
                  <a:srgbClr val="000000"/>
                </a:solidFill>
              </a:rPr>
              <a:t>zijn voor efficiënter gebruik van transportcapaciteit;</a:t>
            </a:r>
          </a:p>
          <a:p>
            <a:pPr marL="800100" lvl="1" indent="-342900">
              <a:buFont typeface="+mj-lt"/>
              <a:buAutoNum type="arabicPeriod"/>
            </a:pPr>
            <a:r>
              <a:rPr lang="nl-NL" dirty="0">
                <a:solidFill>
                  <a:srgbClr val="000000"/>
                </a:solidFill>
              </a:rPr>
              <a:t>Deelnemers zijn aangesloten op </a:t>
            </a:r>
            <a:r>
              <a:rPr lang="nl-NL" b="1" dirty="0">
                <a:solidFill>
                  <a:srgbClr val="000000"/>
                </a:solidFill>
              </a:rPr>
              <a:t>hetzelfde onderstation of dezelfde lus</a:t>
            </a:r>
            <a:r>
              <a:rPr lang="nl-NL" dirty="0">
                <a:solidFill>
                  <a:srgbClr val="000000"/>
                </a:solidFill>
              </a:rPr>
              <a:t>, of vormen samen een </a:t>
            </a:r>
            <a:r>
              <a:rPr lang="nl-NL" b="1" dirty="0">
                <a:solidFill>
                  <a:srgbClr val="000000"/>
                </a:solidFill>
              </a:rPr>
              <a:t>virtuele hub </a:t>
            </a:r>
            <a:r>
              <a:rPr lang="nl-NL" dirty="0">
                <a:solidFill>
                  <a:srgbClr val="000000"/>
                </a:solidFill>
              </a:rPr>
              <a:t>met collectief inzetbare flexibiliteit via één </a:t>
            </a:r>
            <a:r>
              <a:rPr lang="nl-NL" b="1" dirty="0" err="1">
                <a:solidFill>
                  <a:srgbClr val="000000"/>
                </a:solidFill>
              </a:rPr>
              <a:t>aggregator</a:t>
            </a:r>
            <a:r>
              <a:rPr lang="nl-NL" dirty="0">
                <a:solidFill>
                  <a:srgbClr val="000000"/>
                </a:solidFill>
              </a:rPr>
              <a:t> of </a:t>
            </a:r>
            <a:r>
              <a:rPr lang="nl-NL" b="1" dirty="0" err="1">
                <a:solidFill>
                  <a:srgbClr val="000000"/>
                </a:solidFill>
              </a:rPr>
              <a:t>Congestion</a:t>
            </a:r>
            <a:r>
              <a:rPr lang="nl-NL" b="1" dirty="0">
                <a:solidFill>
                  <a:srgbClr val="000000"/>
                </a:solidFill>
              </a:rPr>
              <a:t> Service Provider</a:t>
            </a:r>
            <a:r>
              <a:rPr lang="nl-NL" dirty="0">
                <a:solidFill>
                  <a:srgbClr val="000000"/>
                </a:solidFill>
              </a:rPr>
              <a:t>;</a:t>
            </a:r>
          </a:p>
          <a:p>
            <a:pPr marL="800100" lvl="1" indent="-342900">
              <a:buFont typeface="+mj-lt"/>
              <a:buAutoNum type="arabicPeriod"/>
            </a:pPr>
            <a:r>
              <a:rPr lang="nl-NL" dirty="0">
                <a:solidFill>
                  <a:srgbClr val="000000"/>
                </a:solidFill>
              </a:rPr>
              <a:t>Deelnemers zijn aantoonbaar </a:t>
            </a:r>
            <a:r>
              <a:rPr lang="nl-NL" b="1" dirty="0">
                <a:solidFill>
                  <a:srgbClr val="000000"/>
                </a:solidFill>
              </a:rPr>
              <a:t>bereid om energieverbruik- en opslagdata te delen</a:t>
            </a:r>
            <a:r>
              <a:rPr lang="nl-NL" dirty="0">
                <a:solidFill>
                  <a:srgbClr val="000000"/>
                </a:solidFill>
              </a:rPr>
              <a:t>;</a:t>
            </a:r>
          </a:p>
          <a:p>
            <a:pPr marL="800100" lvl="1" indent="-342900">
              <a:buFont typeface="+mj-lt"/>
              <a:buAutoNum type="arabicPeriod"/>
            </a:pPr>
            <a:r>
              <a:rPr lang="nl-NL" dirty="0">
                <a:solidFill>
                  <a:srgbClr val="000000"/>
                </a:solidFill>
              </a:rPr>
              <a:t>Een </a:t>
            </a:r>
            <a:r>
              <a:rPr lang="nl-NL" b="1" dirty="0">
                <a:solidFill>
                  <a:srgbClr val="000000"/>
                </a:solidFill>
              </a:rPr>
              <a:t>haalbaarheidsstudie</a:t>
            </a:r>
            <a:r>
              <a:rPr lang="nl-NL" dirty="0">
                <a:solidFill>
                  <a:srgbClr val="000000"/>
                </a:solidFill>
              </a:rPr>
              <a:t> wijst de collectieve oplossing uit de aanvraag als </a:t>
            </a:r>
            <a:r>
              <a:rPr lang="nl-NL" b="1" dirty="0">
                <a:solidFill>
                  <a:srgbClr val="000000"/>
                </a:solidFill>
              </a:rPr>
              <a:t>voorkeursoptie</a:t>
            </a:r>
            <a:r>
              <a:rPr lang="nl-NL" dirty="0">
                <a:solidFill>
                  <a:srgbClr val="000000"/>
                </a:solidFill>
              </a:rPr>
              <a:t> aan.</a:t>
            </a:r>
          </a:p>
          <a:p>
            <a:pPr marL="800100" lvl="1" indent="-342900">
              <a:buFont typeface="+mj-lt"/>
              <a:buAutoNum type="arabicPeriod"/>
            </a:pPr>
            <a:r>
              <a:rPr lang="nl-NL" dirty="0">
                <a:solidFill>
                  <a:srgbClr val="000000"/>
                </a:solidFill>
              </a:rPr>
              <a:t>Er is </a:t>
            </a:r>
            <a:r>
              <a:rPr lang="nl-NL" b="1" dirty="0">
                <a:solidFill>
                  <a:srgbClr val="000000"/>
                </a:solidFill>
              </a:rPr>
              <a:t>aantoonbaar afstemming geweest met de netbeheerder</a:t>
            </a:r>
            <a:r>
              <a:rPr lang="nl-NL" dirty="0">
                <a:solidFill>
                  <a:srgbClr val="000000"/>
                </a:solidFill>
              </a:rPr>
              <a:t> over het initiatief: het initiatief heeft de intentie tot het vormen van een </a:t>
            </a:r>
            <a:r>
              <a:rPr lang="nl-NL" dirty="0" err="1">
                <a:solidFill>
                  <a:srgbClr val="000000"/>
                </a:solidFill>
              </a:rPr>
              <a:t>ehub</a:t>
            </a:r>
            <a:r>
              <a:rPr lang="nl-NL" dirty="0">
                <a:solidFill>
                  <a:srgbClr val="000000"/>
                </a:solidFill>
              </a:rPr>
              <a:t> bij de netbeheerder gemeld en daarbij de resultaten van de verkenningsfase en voorkeursoptie voor de te ontwikkelen </a:t>
            </a:r>
            <a:r>
              <a:rPr lang="nl-NL" dirty="0" err="1">
                <a:solidFill>
                  <a:srgbClr val="000000"/>
                </a:solidFill>
              </a:rPr>
              <a:t>energiehub</a:t>
            </a:r>
            <a:r>
              <a:rPr lang="nl-NL" dirty="0">
                <a:solidFill>
                  <a:srgbClr val="000000"/>
                </a:solidFill>
              </a:rPr>
              <a:t> gedeeld;</a:t>
            </a:r>
          </a:p>
          <a:p>
            <a:pPr marL="800100" lvl="1" indent="-342900">
              <a:buFont typeface="+mj-lt"/>
              <a:buAutoNum type="arabicPeriod"/>
            </a:pPr>
            <a:r>
              <a:rPr lang="nl-NL" b="1" dirty="0">
                <a:solidFill>
                  <a:srgbClr val="000000"/>
                </a:solidFill>
              </a:rPr>
              <a:t>De gemeente is aantoonbaar betrokken </a:t>
            </a:r>
            <a:r>
              <a:rPr lang="nl-NL" dirty="0">
                <a:solidFill>
                  <a:srgbClr val="000000"/>
                </a:solidFill>
              </a:rPr>
              <a:t>bij het project;</a:t>
            </a:r>
          </a:p>
          <a:p>
            <a:pPr marL="800100" lvl="1" indent="-342900">
              <a:buFont typeface="+mj-lt"/>
              <a:buAutoNum type="arabicPeriod"/>
            </a:pPr>
            <a:r>
              <a:rPr lang="nl-NL" dirty="0">
                <a:solidFill>
                  <a:srgbClr val="000000"/>
                </a:solidFill>
              </a:rPr>
              <a:t>Hogere prioriteit bij toekenning van middelen: </a:t>
            </a:r>
            <a:r>
              <a:rPr lang="nl-NL" dirty="0"/>
              <a:t>h</a:t>
            </a:r>
            <a:r>
              <a:rPr lang="nl-NL" dirty="0">
                <a:solidFill>
                  <a:srgbClr val="000000"/>
                </a:solidFill>
              </a:rPr>
              <a:t>et initiatief </a:t>
            </a:r>
            <a:r>
              <a:rPr lang="nl-NL" b="1" dirty="0">
                <a:solidFill>
                  <a:srgbClr val="000000"/>
                </a:solidFill>
              </a:rPr>
              <a:t>draagt bij aan verduurzaming en gebruikt meerdere energiedragers</a:t>
            </a:r>
            <a:r>
              <a:rPr lang="nl-NL" dirty="0">
                <a:solidFill>
                  <a:srgbClr val="000000"/>
                </a:solidFill>
              </a:rPr>
              <a:t>.</a:t>
            </a:r>
          </a:p>
          <a:p>
            <a:pPr marL="1200150" lvl="2" indent="-285750">
              <a:buFont typeface="Arial" panose="020B0604020202020204" pitchFamily="34" charset="0"/>
              <a:buChar char="•"/>
            </a:pPr>
            <a:endParaRPr lang="nl-NL" dirty="0">
              <a:solidFill>
                <a:srgbClr val="000000"/>
              </a:solidFill>
            </a:endParaRPr>
          </a:p>
          <a:p>
            <a:pPr lvl="1"/>
            <a:endParaRPr lang="nl-NL" dirty="0">
              <a:solidFill>
                <a:srgbClr val="000000"/>
              </a:solidFill>
            </a:endParaRPr>
          </a:p>
          <a:p>
            <a:pPr lvl="2"/>
            <a:endParaRPr lang="nl-NL" dirty="0">
              <a:solidFill>
                <a:srgbClr val="000000"/>
              </a:solidFill>
            </a:endParaRPr>
          </a:p>
          <a:p>
            <a:pPr marL="742950" lvl="1" indent="-285750">
              <a:buFont typeface="Arial" panose="020B0604020202020204" pitchFamily="34" charset="0"/>
              <a:buChar char="•"/>
            </a:pPr>
            <a:endParaRPr lang="nl-NL" b="0" i="0" u="none" strike="noStrike" noProof="0" dirty="0">
              <a:solidFill>
                <a:srgbClr val="000000"/>
              </a:solidFill>
              <a:effectLst/>
            </a:endParaRPr>
          </a:p>
        </p:txBody>
      </p:sp>
    </p:spTree>
    <p:extLst>
      <p:ext uri="{BB962C8B-B14F-4D97-AF65-F5344CB8AC3E}">
        <p14:creationId xmlns:p14="http://schemas.microsoft.com/office/powerpoint/2010/main" val="1673496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7E5AE-A994-F894-8DB7-8DB097A76C0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56349D-0EC1-FEB0-3330-04A2CF614D4B}"/>
              </a:ext>
            </a:extLst>
          </p:cNvPr>
          <p:cNvSpPr>
            <a:spLocks noGrp="1"/>
          </p:cNvSpPr>
          <p:nvPr>
            <p:ph type="title"/>
          </p:nvPr>
        </p:nvSpPr>
        <p:spPr/>
        <p:txBody>
          <a:bodyPr/>
          <a:lstStyle/>
          <a:p>
            <a:pPr algn="l"/>
            <a:r>
              <a:rPr lang="nl-NL" b="1" i="0" u="none" strike="noStrike" noProof="0">
                <a:solidFill>
                  <a:srgbClr val="000000"/>
                </a:solidFill>
                <a:effectLst/>
              </a:rPr>
              <a:t>Ondersteuning bij koploperprojecten</a:t>
            </a:r>
            <a:endParaRPr lang="nl-NL" b="0" i="0" u="none" strike="noStrike" noProof="0">
              <a:solidFill>
                <a:srgbClr val="000000"/>
              </a:solidFill>
              <a:effectLst/>
            </a:endParaRPr>
          </a:p>
        </p:txBody>
      </p:sp>
      <p:sp>
        <p:nvSpPr>
          <p:cNvPr id="6" name="Afgeronde rechthoek 5">
            <a:extLst>
              <a:ext uri="{FF2B5EF4-FFF2-40B4-BE49-F238E27FC236}">
                <a16:creationId xmlns:a16="http://schemas.microsoft.com/office/drawing/2014/main" id="{83C0F499-7AB5-7876-1992-99AF1F0D3247}"/>
              </a:ext>
            </a:extLst>
          </p:cNvPr>
          <p:cNvSpPr/>
          <p:nvPr/>
        </p:nvSpPr>
        <p:spPr>
          <a:xfrm>
            <a:off x="511359" y="2213169"/>
            <a:ext cx="10692000" cy="4149905"/>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endParaRPr lang="nl-NL" sz="800" b="1" i="0" u="none" strike="noStrike" noProof="0" dirty="0">
              <a:solidFill>
                <a:srgbClr val="007BBE"/>
              </a:solidFill>
              <a:effectLst/>
            </a:endParaRPr>
          </a:p>
          <a:p>
            <a:pPr marL="285750" indent="-285750" algn="l">
              <a:buFont typeface="Arial" panose="020B0604020202020204" pitchFamily="34" charset="0"/>
              <a:buChar char="•"/>
            </a:pPr>
            <a:r>
              <a:rPr lang="nl-NL" b="0" i="0" u="none" strike="noStrike" noProof="0" dirty="0">
                <a:solidFill>
                  <a:srgbClr val="000000"/>
                </a:solidFill>
                <a:effectLst/>
              </a:rPr>
              <a:t>Koploperprojecten hebben toegang tot alle ondersteuningsvormen uit de peloton-aanpak.</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Daarnaast is er </a:t>
            </a:r>
            <a:r>
              <a:rPr lang="nl-NL" b="1" dirty="0"/>
              <a:t>budget beschikbaar </a:t>
            </a:r>
            <a:r>
              <a:rPr lang="nl-NL" dirty="0"/>
              <a:t>vanuit de middelen die de provincie van het Rijk heeft ontvangen vanuit </a:t>
            </a:r>
            <a:r>
              <a:rPr lang="nl-NL" b="1" dirty="0"/>
              <a:t>het Stimuleringsprogramma Energy Hubs (SEH). </a:t>
            </a:r>
            <a:r>
              <a:rPr lang="nl-NL" dirty="0"/>
              <a:t>Deze middelen kan de provincie middels een inkoopopdracht inzetten</a:t>
            </a:r>
            <a:r>
              <a:rPr lang="nl-NL" b="1" dirty="0"/>
              <a:t> </a:t>
            </a:r>
            <a:r>
              <a:rPr lang="nl-NL" dirty="0"/>
              <a:t>voor:</a:t>
            </a:r>
          </a:p>
          <a:p>
            <a:pPr marL="800100" lvl="1" indent="-342900">
              <a:buFont typeface="+mj-lt"/>
              <a:buAutoNum type="alphaUcPeriod"/>
            </a:pPr>
            <a:r>
              <a:rPr lang="nl-NL" u="sng" dirty="0"/>
              <a:t>Verdiepende haalbaarheidsstudies (tot maximaal 25.000 euro per initiatief): </a:t>
            </a:r>
            <a:r>
              <a:rPr lang="nl-NL" dirty="0"/>
              <a:t>het nader uitwerken van de voorkeursoptie voor een conceptuele oplossing voor een </a:t>
            </a:r>
            <a:r>
              <a:rPr lang="nl-NL" dirty="0" err="1"/>
              <a:t>energiehub</a:t>
            </a:r>
            <a:r>
              <a:rPr lang="nl-NL" dirty="0"/>
              <a:t>. </a:t>
            </a:r>
          </a:p>
          <a:p>
            <a:pPr marL="800100" lvl="1" indent="-342900">
              <a:buFont typeface="+mj-lt"/>
              <a:buAutoNum type="alphaUcPeriod"/>
            </a:pPr>
            <a:r>
              <a:rPr lang="nl-NL" u="sng" dirty="0"/>
              <a:t>Het aanstellen van een </a:t>
            </a:r>
            <a:r>
              <a:rPr lang="nl-NL" u="sng" dirty="0" err="1"/>
              <a:t>hubregisseur</a:t>
            </a:r>
            <a:r>
              <a:rPr lang="nl-NL" u="sng" dirty="0"/>
              <a:t>/aanjager (per </a:t>
            </a:r>
            <a:r>
              <a:rPr lang="nl-NL" u="sng" dirty="0" err="1"/>
              <a:t>energiehub</a:t>
            </a:r>
            <a:r>
              <a:rPr lang="nl-NL" u="sng" dirty="0"/>
              <a:t> tot 50.000 euro): </a:t>
            </a:r>
            <a:r>
              <a:rPr lang="nl-NL" dirty="0"/>
              <a:t>concretiseren van de voorkeursoptie tot een groepstransportovereenkomst of soortgelijk. </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r>
              <a:rPr lang="nl-NL" dirty="0"/>
              <a:t>Bij deze ondersteuning fungeert de provincie als opdrachtgever voor de inkoop van de desbetreffende diensten. De regie op dit proces ligt bij de provincie. Inkoopvoorwaarden en aanbestedingsgrenzen van de provincie zijn van toepassing. </a:t>
            </a:r>
          </a:p>
          <a:p>
            <a:pPr marL="742950" lvl="1" indent="-285750">
              <a:buFont typeface="Arial" panose="020B0604020202020204" pitchFamily="34" charset="0"/>
              <a:buChar char="•"/>
            </a:pPr>
            <a:endParaRPr lang="nl-NL" dirty="0">
              <a:solidFill>
                <a:srgbClr val="000000"/>
              </a:solidFill>
            </a:endParaRPr>
          </a:p>
          <a:p>
            <a:pPr marL="742950" lvl="1" indent="-285750">
              <a:buFont typeface="Arial" panose="020B0604020202020204" pitchFamily="34" charset="0"/>
              <a:buChar char="•"/>
            </a:pPr>
            <a:endParaRPr lang="nl-NL" dirty="0">
              <a:solidFill>
                <a:srgbClr val="000000"/>
              </a:solidFill>
            </a:endParaRPr>
          </a:p>
          <a:p>
            <a:pPr marL="1200150" lvl="2" indent="-285750">
              <a:buFont typeface="Arial" panose="020B0604020202020204" pitchFamily="34" charset="0"/>
              <a:buChar char="•"/>
            </a:pPr>
            <a:endParaRPr lang="nl-NL" dirty="0">
              <a:solidFill>
                <a:srgbClr val="000000"/>
              </a:solidFill>
            </a:endParaRPr>
          </a:p>
          <a:p>
            <a:pPr lvl="1"/>
            <a:endParaRPr lang="nl-NL" dirty="0">
              <a:solidFill>
                <a:srgbClr val="000000"/>
              </a:solidFill>
            </a:endParaRPr>
          </a:p>
          <a:p>
            <a:pPr lvl="2"/>
            <a:endParaRPr lang="nl-NL" dirty="0">
              <a:solidFill>
                <a:srgbClr val="000000"/>
              </a:solidFill>
            </a:endParaRPr>
          </a:p>
          <a:p>
            <a:pPr marL="742950" lvl="1" indent="-285750">
              <a:buFont typeface="Arial" panose="020B0604020202020204" pitchFamily="34" charset="0"/>
              <a:buChar char="•"/>
            </a:pPr>
            <a:endParaRPr lang="nl-NL" b="0" i="0" u="none" strike="noStrike" noProof="0" dirty="0">
              <a:solidFill>
                <a:srgbClr val="000000"/>
              </a:solidFill>
              <a:effectLst/>
            </a:endParaRPr>
          </a:p>
        </p:txBody>
      </p:sp>
    </p:spTree>
    <p:extLst>
      <p:ext uri="{BB962C8B-B14F-4D97-AF65-F5344CB8AC3E}">
        <p14:creationId xmlns:p14="http://schemas.microsoft.com/office/powerpoint/2010/main" val="235765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5C74D6-20EB-B3EE-4870-E7DE6E99A52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6FE4AC9-D816-14A8-3CFA-7BCC713CB32E}"/>
              </a:ext>
            </a:extLst>
          </p:cNvPr>
          <p:cNvSpPr>
            <a:spLocks noGrp="1"/>
          </p:cNvSpPr>
          <p:nvPr>
            <p:ph type="title"/>
          </p:nvPr>
        </p:nvSpPr>
        <p:spPr>
          <a:xfrm>
            <a:off x="666000" y="900000"/>
            <a:ext cx="11202912" cy="1332000"/>
          </a:xfrm>
        </p:spPr>
        <p:txBody>
          <a:bodyPr/>
          <a:lstStyle/>
          <a:p>
            <a:r>
              <a:rPr lang="nl-NL" noProof="0" dirty="0">
                <a:solidFill>
                  <a:schemeClr val="bg1"/>
                </a:solidFill>
                <a:latin typeface="+mn-lt"/>
              </a:rPr>
              <a:t>Ondersteuning bij koploperprojecten (fase 2)</a:t>
            </a:r>
          </a:p>
        </p:txBody>
      </p:sp>
      <p:sp>
        <p:nvSpPr>
          <p:cNvPr id="6" name="Afgeronde rechthoek 5">
            <a:extLst>
              <a:ext uri="{FF2B5EF4-FFF2-40B4-BE49-F238E27FC236}">
                <a16:creationId xmlns:a16="http://schemas.microsoft.com/office/drawing/2014/main" id="{A35C6F3A-C35A-2818-4287-CEAE0AF25841}"/>
              </a:ext>
            </a:extLst>
          </p:cNvPr>
          <p:cNvSpPr/>
          <p:nvPr/>
        </p:nvSpPr>
        <p:spPr>
          <a:xfrm>
            <a:off x="666000" y="2375017"/>
            <a:ext cx="11079495" cy="4267618"/>
          </a:xfrm>
          <a:prstGeom prst="roundRect">
            <a:avLst/>
          </a:prstGeom>
          <a:solidFill>
            <a:srgbClr val="B2B2B2">
              <a:alpha val="34902"/>
            </a:srgbClr>
          </a:solidFill>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endParaRPr lang="nl-NL" sz="2000" b="1" i="0" u="none" strike="noStrike" noProof="0">
              <a:solidFill>
                <a:srgbClr val="007BBE"/>
              </a:solidFill>
              <a:effectLst/>
            </a:endParaRPr>
          </a:p>
        </p:txBody>
      </p:sp>
      <p:grpSp>
        <p:nvGrpSpPr>
          <p:cNvPr id="16" name="Groep 15">
            <a:extLst>
              <a:ext uri="{FF2B5EF4-FFF2-40B4-BE49-F238E27FC236}">
                <a16:creationId xmlns:a16="http://schemas.microsoft.com/office/drawing/2014/main" id="{23C4B23C-3701-89E6-4F04-5733510D611F}"/>
              </a:ext>
            </a:extLst>
          </p:cNvPr>
          <p:cNvGrpSpPr/>
          <p:nvPr/>
        </p:nvGrpSpPr>
        <p:grpSpPr>
          <a:xfrm>
            <a:off x="1009198" y="2884713"/>
            <a:ext cx="892221" cy="892221"/>
            <a:chOff x="1009198" y="3348635"/>
            <a:chExt cx="892221" cy="892221"/>
          </a:xfrm>
        </p:grpSpPr>
        <p:sp>
          <p:nvSpPr>
            <p:cNvPr id="7" name="Rechthoek: afgeronde hoeken 6">
              <a:extLst>
                <a:ext uri="{FF2B5EF4-FFF2-40B4-BE49-F238E27FC236}">
                  <a16:creationId xmlns:a16="http://schemas.microsoft.com/office/drawing/2014/main" id="{3E4A24A8-E054-D1AF-DF06-11F13CBE65FF}"/>
                </a:ext>
              </a:extLst>
            </p:cNvPr>
            <p:cNvSpPr/>
            <p:nvPr/>
          </p:nvSpPr>
          <p:spPr>
            <a:xfrm>
              <a:off x="1009198" y="3348635"/>
              <a:ext cx="892221" cy="892221"/>
            </a:xfrm>
            <a:prstGeom prst="roundRect">
              <a:avLst>
                <a:gd name="adj" fmla="val 16670"/>
              </a:avLst>
            </a:prstGeom>
            <a:solidFill>
              <a:schemeClr val="tx1"/>
            </a:solidFill>
            <a:ln w="38100">
              <a:solidFill>
                <a:srgbClr val="027BC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nl-NL"/>
            </a:p>
          </p:txBody>
        </p:sp>
        <p:pic>
          <p:nvPicPr>
            <p:cNvPr id="4" name="Afbeelding 3">
              <a:extLst>
                <a:ext uri="{FF2B5EF4-FFF2-40B4-BE49-F238E27FC236}">
                  <a16:creationId xmlns:a16="http://schemas.microsoft.com/office/drawing/2014/main" id="{E44942AE-B63D-2928-ACDF-861EB4796D41}"/>
                </a:ext>
              </a:extLst>
            </p:cNvPr>
            <p:cNvPicPr>
              <a:picLocks noChangeAspect="1"/>
            </p:cNvPicPr>
            <p:nvPr/>
          </p:nvPicPr>
          <p:blipFill>
            <a:blip r:embed="rId3"/>
            <a:srcRect b="16313"/>
            <a:stretch/>
          </p:blipFill>
          <p:spPr>
            <a:xfrm>
              <a:off x="1022514" y="3432552"/>
              <a:ext cx="865588" cy="724385"/>
            </a:xfrm>
            <a:prstGeom prst="rect">
              <a:avLst/>
            </a:prstGeom>
          </p:spPr>
        </p:pic>
      </p:grpSp>
      <p:grpSp>
        <p:nvGrpSpPr>
          <p:cNvPr id="21" name="Groep 20">
            <a:extLst>
              <a:ext uri="{FF2B5EF4-FFF2-40B4-BE49-F238E27FC236}">
                <a16:creationId xmlns:a16="http://schemas.microsoft.com/office/drawing/2014/main" id="{B61A1A67-59E3-8ED0-55C8-60A4F4F2EE27}"/>
              </a:ext>
            </a:extLst>
          </p:cNvPr>
          <p:cNvGrpSpPr/>
          <p:nvPr/>
        </p:nvGrpSpPr>
        <p:grpSpPr>
          <a:xfrm>
            <a:off x="1022513" y="4782449"/>
            <a:ext cx="892222" cy="892221"/>
            <a:chOff x="1022513" y="4381351"/>
            <a:chExt cx="892222" cy="892221"/>
          </a:xfrm>
        </p:grpSpPr>
        <p:sp>
          <p:nvSpPr>
            <p:cNvPr id="13" name="Rechthoek: afgeronde hoeken 12">
              <a:extLst>
                <a:ext uri="{FF2B5EF4-FFF2-40B4-BE49-F238E27FC236}">
                  <a16:creationId xmlns:a16="http://schemas.microsoft.com/office/drawing/2014/main" id="{5CD445FC-ED05-88AF-05B9-5030C0A027BF}"/>
                </a:ext>
              </a:extLst>
            </p:cNvPr>
            <p:cNvSpPr/>
            <p:nvPr/>
          </p:nvSpPr>
          <p:spPr>
            <a:xfrm>
              <a:off x="1022514" y="4381351"/>
              <a:ext cx="892221" cy="892221"/>
            </a:xfrm>
            <a:prstGeom prst="roundRect">
              <a:avLst>
                <a:gd name="adj" fmla="val 16670"/>
              </a:avLst>
            </a:prstGeom>
            <a:solidFill>
              <a:schemeClr val="tx1"/>
            </a:solidFill>
            <a:ln w="38100">
              <a:solidFill>
                <a:srgbClr val="027BC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nl-NL"/>
            </a:p>
          </p:txBody>
        </p:sp>
        <p:pic>
          <p:nvPicPr>
            <p:cNvPr id="15" name="Afbeelding 14">
              <a:extLst>
                <a:ext uri="{FF2B5EF4-FFF2-40B4-BE49-F238E27FC236}">
                  <a16:creationId xmlns:a16="http://schemas.microsoft.com/office/drawing/2014/main" id="{8581A60F-826E-8749-5420-1367B7366EBF}"/>
                </a:ext>
              </a:extLst>
            </p:cNvPr>
            <p:cNvPicPr>
              <a:picLocks noChangeAspect="1"/>
            </p:cNvPicPr>
            <p:nvPr/>
          </p:nvPicPr>
          <p:blipFill>
            <a:blip r:embed="rId4"/>
            <a:srcRect b="20227"/>
            <a:stretch/>
          </p:blipFill>
          <p:spPr>
            <a:xfrm>
              <a:off x="1022513" y="4484947"/>
              <a:ext cx="858729" cy="685028"/>
            </a:xfrm>
            <a:prstGeom prst="rect">
              <a:avLst/>
            </a:prstGeom>
          </p:spPr>
        </p:pic>
      </p:grpSp>
      <p:sp>
        <p:nvSpPr>
          <p:cNvPr id="18" name="Tekstvak 17">
            <a:extLst>
              <a:ext uri="{FF2B5EF4-FFF2-40B4-BE49-F238E27FC236}">
                <a16:creationId xmlns:a16="http://schemas.microsoft.com/office/drawing/2014/main" id="{8F9E510D-24A5-57F5-4BB2-1A7665F67A38}"/>
              </a:ext>
            </a:extLst>
          </p:cNvPr>
          <p:cNvSpPr txBox="1"/>
          <p:nvPr/>
        </p:nvSpPr>
        <p:spPr>
          <a:xfrm>
            <a:off x="2090646" y="2777964"/>
            <a:ext cx="9174764" cy="1754326"/>
          </a:xfrm>
          <a:prstGeom prst="rect">
            <a:avLst/>
          </a:prstGeom>
          <a:noFill/>
        </p:spPr>
        <p:txBody>
          <a:bodyPr wrap="square" rtlCol="0">
            <a:spAutoFit/>
          </a:bodyPr>
          <a:lstStyle/>
          <a:p>
            <a:r>
              <a:rPr lang="nl-NL" b="1" u="sng" dirty="0">
                <a:solidFill>
                  <a:schemeClr val="bg1"/>
                </a:solidFill>
              </a:rPr>
              <a:t>Procedure:</a:t>
            </a:r>
          </a:p>
          <a:p>
            <a:pPr marL="342900" indent="-342900">
              <a:buFont typeface="+mj-lt"/>
              <a:buAutoNum type="arabicPeriod"/>
            </a:pPr>
            <a:r>
              <a:rPr lang="nl-NL" dirty="0">
                <a:solidFill>
                  <a:schemeClr val="bg1"/>
                </a:solidFill>
              </a:rPr>
              <a:t>Aanmelden initiatief bij COP Drenthe</a:t>
            </a:r>
          </a:p>
          <a:p>
            <a:pPr marL="342900" indent="-342900">
              <a:buFont typeface="+mj-lt"/>
              <a:buAutoNum type="arabicPeriod"/>
            </a:pPr>
            <a:r>
              <a:rPr lang="nl-NL" dirty="0">
                <a:solidFill>
                  <a:schemeClr val="bg1"/>
                </a:solidFill>
              </a:rPr>
              <a:t>Kenbaar maken ondersteuningsbehoefte richting provincie:</a:t>
            </a:r>
          </a:p>
          <a:p>
            <a:pPr marL="800100" lvl="1" indent="-342900">
              <a:buFont typeface="+mj-lt"/>
              <a:buAutoNum type="alphaLcParenR"/>
            </a:pPr>
            <a:r>
              <a:rPr lang="nl-NL" b="1" dirty="0">
                <a:solidFill>
                  <a:schemeClr val="bg1"/>
                </a:solidFill>
              </a:rPr>
              <a:t>Adviseur</a:t>
            </a:r>
            <a:r>
              <a:rPr lang="nl-NL" dirty="0">
                <a:solidFill>
                  <a:schemeClr val="bg1"/>
                </a:solidFill>
              </a:rPr>
              <a:t> t.b.v. verdiepende haalbaarheidsstudie (maximale omvang EUR 25k)</a:t>
            </a:r>
          </a:p>
          <a:p>
            <a:pPr marL="800100" lvl="1" indent="-342900">
              <a:buFont typeface="+mj-lt"/>
              <a:buAutoNum type="alphaLcParenR"/>
            </a:pPr>
            <a:r>
              <a:rPr lang="nl-NL" b="1" dirty="0" err="1">
                <a:solidFill>
                  <a:schemeClr val="bg1"/>
                </a:solidFill>
              </a:rPr>
              <a:t>Hubregisseur</a:t>
            </a:r>
            <a:r>
              <a:rPr lang="nl-NL" dirty="0">
                <a:solidFill>
                  <a:schemeClr val="bg1"/>
                </a:solidFill>
              </a:rPr>
              <a:t> t.b.v. begeleiding contractvormingsproces (maximale omvang EUR 50k)</a:t>
            </a:r>
          </a:p>
          <a:p>
            <a:pPr marL="800100" lvl="1" indent="-342900">
              <a:buFont typeface="+mj-lt"/>
              <a:buAutoNum type="alphaLcParenR"/>
            </a:pPr>
            <a:endParaRPr lang="nl-NL" dirty="0">
              <a:solidFill>
                <a:schemeClr val="bg1"/>
              </a:solidFill>
            </a:endParaRPr>
          </a:p>
        </p:txBody>
      </p:sp>
      <p:sp>
        <p:nvSpPr>
          <p:cNvPr id="19" name="Tekstvak 18">
            <a:extLst>
              <a:ext uri="{FF2B5EF4-FFF2-40B4-BE49-F238E27FC236}">
                <a16:creationId xmlns:a16="http://schemas.microsoft.com/office/drawing/2014/main" id="{48473B3F-0625-04FC-FB4F-8FC36C3386C1}"/>
              </a:ext>
            </a:extLst>
          </p:cNvPr>
          <p:cNvSpPr txBox="1"/>
          <p:nvPr/>
        </p:nvSpPr>
        <p:spPr>
          <a:xfrm>
            <a:off x="2090646" y="4782951"/>
            <a:ext cx="9435354" cy="1477328"/>
          </a:xfrm>
          <a:prstGeom prst="rect">
            <a:avLst/>
          </a:prstGeom>
          <a:noFill/>
        </p:spPr>
        <p:txBody>
          <a:bodyPr wrap="square" rtlCol="0">
            <a:spAutoFit/>
          </a:bodyPr>
          <a:lstStyle/>
          <a:p>
            <a:r>
              <a:rPr lang="nl-NL" b="1" u="sng" dirty="0">
                <a:solidFill>
                  <a:schemeClr val="bg1"/>
                </a:solidFill>
              </a:rPr>
              <a:t>Afhandeling koploperprojecten:</a:t>
            </a:r>
          </a:p>
          <a:p>
            <a:pPr marL="342900" indent="-342900">
              <a:buFont typeface="+mj-lt"/>
              <a:buAutoNum type="arabicPeriod"/>
            </a:pPr>
            <a:r>
              <a:rPr lang="nl-NL" dirty="0">
                <a:solidFill>
                  <a:schemeClr val="bg1"/>
                </a:solidFill>
              </a:rPr>
              <a:t>Regie ligt bij provincie, toetsing t.a.v. criteria uitvoeringsagenda </a:t>
            </a:r>
            <a:r>
              <a:rPr lang="nl-NL" dirty="0" err="1">
                <a:solidFill>
                  <a:schemeClr val="bg1"/>
                </a:solidFill>
              </a:rPr>
              <a:t>ehubs</a:t>
            </a:r>
            <a:r>
              <a:rPr lang="nl-NL" dirty="0">
                <a:solidFill>
                  <a:schemeClr val="bg1"/>
                </a:solidFill>
              </a:rPr>
              <a:t>, </a:t>
            </a:r>
            <a:r>
              <a:rPr lang="nl-NL" i="1" dirty="0">
                <a:solidFill>
                  <a:schemeClr val="bg1"/>
                </a:solidFill>
              </a:rPr>
              <a:t>first </a:t>
            </a:r>
            <a:r>
              <a:rPr lang="nl-NL" i="1" dirty="0" err="1">
                <a:solidFill>
                  <a:schemeClr val="bg1"/>
                </a:solidFill>
              </a:rPr>
              <a:t>come</a:t>
            </a:r>
            <a:r>
              <a:rPr lang="nl-NL" i="1" dirty="0">
                <a:solidFill>
                  <a:schemeClr val="bg1"/>
                </a:solidFill>
              </a:rPr>
              <a:t> first serve.</a:t>
            </a:r>
            <a:endParaRPr lang="nl-NL" dirty="0">
              <a:solidFill>
                <a:schemeClr val="bg1"/>
              </a:solidFill>
            </a:endParaRPr>
          </a:p>
          <a:p>
            <a:pPr marL="342900" indent="-342900">
              <a:buFont typeface="+mj-lt"/>
              <a:buAutoNum type="arabicPeriod"/>
            </a:pPr>
            <a:r>
              <a:rPr lang="nl-NL" dirty="0">
                <a:solidFill>
                  <a:schemeClr val="bg1"/>
                </a:solidFill>
              </a:rPr>
              <a:t>Geen subsidie, maar mogelijkheid tot inhoudelijke ondersteuning. Op basis van de specifieke ondersteuningsbehoefte kan provincie een passende inkoopopdracht voor ondersteuning in gang zetten. De selectie van de begeleidende partij ligt bij de provincie.</a:t>
            </a:r>
          </a:p>
        </p:txBody>
      </p:sp>
    </p:spTree>
    <p:extLst>
      <p:ext uri="{BB962C8B-B14F-4D97-AF65-F5344CB8AC3E}">
        <p14:creationId xmlns:p14="http://schemas.microsoft.com/office/powerpoint/2010/main" val="869872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765A56D7-4485-CA8D-3317-AAFA7B7B955B}"/>
              </a:ext>
            </a:extLst>
          </p:cNvPr>
          <p:cNvPicPr>
            <a:picLocks noChangeAspect="1"/>
          </p:cNvPicPr>
          <p:nvPr/>
        </p:nvPicPr>
        <p:blipFill>
          <a:blip r:embed="rId2"/>
          <a:srcRect r="2535"/>
          <a:stretch/>
        </p:blipFill>
        <p:spPr>
          <a:xfrm>
            <a:off x="3931920" y="2327954"/>
            <a:ext cx="7426080" cy="3747021"/>
          </a:xfrm>
          <a:prstGeom prst="rect">
            <a:avLst/>
          </a:prstGeom>
          <a:ln w="38100">
            <a:solidFill>
              <a:srgbClr val="1485C5"/>
            </a:solidFill>
            <a:extLst>
              <a:ext uri="{C807C97D-BFC1-408E-A445-0C87EB9F89A2}">
                <ask:lineSketchStyleProps xmlns:ask="http://schemas.microsoft.com/office/drawing/2018/sketchyshapes" sd="2124885145">
                  <a:custGeom>
                    <a:avLst/>
                    <a:gdLst>
                      <a:gd name="connsiteX0" fmla="*/ 0 w 6693408"/>
                      <a:gd name="connsiteY0" fmla="*/ 0 h 3291724"/>
                      <a:gd name="connsiteX1" fmla="*/ 6693408 w 6693408"/>
                      <a:gd name="connsiteY1" fmla="*/ 0 h 3291724"/>
                      <a:gd name="connsiteX2" fmla="*/ 6693408 w 6693408"/>
                      <a:gd name="connsiteY2" fmla="*/ 3291724 h 3291724"/>
                      <a:gd name="connsiteX3" fmla="*/ 0 w 6693408"/>
                      <a:gd name="connsiteY3" fmla="*/ 3291724 h 3291724"/>
                      <a:gd name="connsiteX4" fmla="*/ 0 w 6693408"/>
                      <a:gd name="connsiteY4" fmla="*/ 0 h 3291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3408" h="3291724" fill="none" extrusionOk="0">
                        <a:moveTo>
                          <a:pt x="0" y="0"/>
                        </a:moveTo>
                        <a:cubicBezTo>
                          <a:pt x="2949816" y="151992"/>
                          <a:pt x="5651226" y="108446"/>
                          <a:pt x="6693408" y="0"/>
                        </a:cubicBezTo>
                        <a:cubicBezTo>
                          <a:pt x="6626435" y="1334627"/>
                          <a:pt x="6808442" y="2393265"/>
                          <a:pt x="6693408" y="3291724"/>
                        </a:cubicBezTo>
                        <a:cubicBezTo>
                          <a:pt x="4819097" y="3199160"/>
                          <a:pt x="2214781" y="3344782"/>
                          <a:pt x="0" y="3291724"/>
                        </a:cubicBezTo>
                        <a:cubicBezTo>
                          <a:pt x="161241" y="2178378"/>
                          <a:pt x="141600" y="1382713"/>
                          <a:pt x="0" y="0"/>
                        </a:cubicBezTo>
                        <a:close/>
                      </a:path>
                      <a:path w="6693408" h="3291724" stroke="0" extrusionOk="0">
                        <a:moveTo>
                          <a:pt x="0" y="0"/>
                        </a:moveTo>
                        <a:cubicBezTo>
                          <a:pt x="1713274" y="-100157"/>
                          <a:pt x="4512661" y="145354"/>
                          <a:pt x="6693408" y="0"/>
                        </a:cubicBezTo>
                        <a:cubicBezTo>
                          <a:pt x="6547481" y="984217"/>
                          <a:pt x="6607539" y="2447760"/>
                          <a:pt x="6693408" y="3291724"/>
                        </a:cubicBezTo>
                        <a:cubicBezTo>
                          <a:pt x="4757918" y="3226173"/>
                          <a:pt x="710962" y="3288519"/>
                          <a:pt x="0" y="3291724"/>
                        </a:cubicBezTo>
                        <a:cubicBezTo>
                          <a:pt x="-169825" y="1767524"/>
                          <a:pt x="-15708" y="1300114"/>
                          <a:pt x="0" y="0"/>
                        </a:cubicBezTo>
                        <a:close/>
                      </a:path>
                    </a:pathLst>
                  </a:custGeom>
                  <ask:type>
                    <ask:lineSketchNone/>
                  </ask:type>
                </ask:lineSketchStyleProps>
              </a:ext>
            </a:extLst>
          </a:ln>
        </p:spPr>
      </p:pic>
      <p:sp>
        <p:nvSpPr>
          <p:cNvPr id="2" name="Titel 1">
            <a:extLst>
              <a:ext uri="{FF2B5EF4-FFF2-40B4-BE49-F238E27FC236}">
                <a16:creationId xmlns:a16="http://schemas.microsoft.com/office/drawing/2014/main" id="{9882EAA4-A629-E324-E50D-DCA5F5738FCB}"/>
              </a:ext>
            </a:extLst>
          </p:cNvPr>
          <p:cNvSpPr>
            <a:spLocks noGrp="1"/>
          </p:cNvSpPr>
          <p:nvPr>
            <p:ph type="title"/>
          </p:nvPr>
        </p:nvSpPr>
        <p:spPr/>
        <p:txBody>
          <a:bodyPr/>
          <a:lstStyle/>
          <a:p>
            <a:pPr algn="l"/>
            <a:r>
              <a:rPr lang="nl-NL" b="1" i="0" u="none" strike="noStrike" noProof="0" dirty="0">
                <a:solidFill>
                  <a:srgbClr val="000000"/>
                </a:solidFill>
                <a:effectLst/>
              </a:rPr>
              <a:t>Kennisdeling: landingspagina energiehubs Drenthe</a:t>
            </a:r>
            <a:endParaRPr lang="nl-NL" b="0" i="0" u="none" strike="noStrike" noProof="0" dirty="0">
              <a:solidFill>
                <a:srgbClr val="000000"/>
              </a:solidFill>
              <a:effectLst/>
            </a:endParaRPr>
          </a:p>
        </p:txBody>
      </p:sp>
      <p:sp>
        <p:nvSpPr>
          <p:cNvPr id="7" name="Afgeronde rechthoek 6">
            <a:extLst>
              <a:ext uri="{FF2B5EF4-FFF2-40B4-BE49-F238E27FC236}">
                <a16:creationId xmlns:a16="http://schemas.microsoft.com/office/drawing/2014/main" id="{7428A8B4-AC8F-8751-E396-883DF575D8A3}"/>
              </a:ext>
            </a:extLst>
          </p:cNvPr>
          <p:cNvSpPr/>
          <p:nvPr/>
        </p:nvSpPr>
        <p:spPr>
          <a:xfrm>
            <a:off x="530889" y="2104986"/>
            <a:ext cx="3483791" cy="3563194"/>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r>
              <a:rPr lang="nl-NL" b="1" i="0" u="none" strike="noStrike" noProof="0" dirty="0">
                <a:solidFill>
                  <a:srgbClr val="007BBE"/>
                </a:solidFill>
                <a:effectLst/>
              </a:rPr>
              <a:t>Online kennis &amp; inspiratie</a:t>
            </a:r>
          </a:p>
          <a:p>
            <a:endParaRPr lang="nl-NL" sz="1600" b="1" noProof="0" dirty="0">
              <a:solidFill>
                <a:schemeClr val="bg1"/>
              </a:solidFill>
            </a:endParaRPr>
          </a:p>
          <a:p>
            <a:pPr algn="l">
              <a:buNone/>
            </a:pPr>
            <a:r>
              <a:rPr lang="nl-NL" sz="1600" b="0" i="0" u="none" strike="noStrike" noProof="0" dirty="0">
                <a:solidFill>
                  <a:srgbClr val="000000"/>
                </a:solidFill>
                <a:effectLst/>
              </a:rPr>
              <a:t>De provincie biedt een centrale </a:t>
            </a:r>
            <a:r>
              <a:rPr lang="nl-NL" sz="1600" b="1" i="0" u="none" strike="noStrike" noProof="0" dirty="0">
                <a:solidFill>
                  <a:srgbClr val="000000"/>
                </a:solidFill>
                <a:effectLst/>
              </a:rPr>
              <a:t>landingspagina</a:t>
            </a:r>
            <a:r>
              <a:rPr lang="nl-NL" sz="1600" b="0" i="0" u="none" strike="noStrike" noProof="0" dirty="0">
                <a:solidFill>
                  <a:srgbClr val="000000"/>
                </a:solidFill>
                <a:effectLst/>
              </a:rPr>
              <a:t> met:</a:t>
            </a:r>
          </a:p>
          <a:p>
            <a:pPr marL="285750" indent="-285750" algn="l">
              <a:buFont typeface="Arial" panose="020B0604020202020204" pitchFamily="34" charset="0"/>
              <a:buChar char="•"/>
            </a:pPr>
            <a:endParaRPr lang="nl-NL" sz="1600" b="1" i="0" u="none" strike="noStrike" noProof="0" dirty="0">
              <a:solidFill>
                <a:srgbClr val="000000"/>
              </a:solidFill>
              <a:effectLst/>
            </a:endParaRPr>
          </a:p>
          <a:p>
            <a:pPr marL="285750" indent="-285750" algn="l">
              <a:buFont typeface="Arial" panose="020B0604020202020204" pitchFamily="34" charset="0"/>
              <a:buChar char="•"/>
            </a:pPr>
            <a:r>
              <a:rPr lang="nl-NL" sz="1600" b="1" i="0" u="none" strike="noStrike" noProof="0" dirty="0">
                <a:solidFill>
                  <a:srgbClr val="000000"/>
                </a:solidFill>
                <a:effectLst/>
              </a:rPr>
              <a:t>Kennisbank met stappenplan</a:t>
            </a:r>
            <a:r>
              <a:rPr lang="nl-NL" sz="1600" b="0" i="0" u="none" strike="noStrike" noProof="0" dirty="0">
                <a:solidFill>
                  <a:srgbClr val="000000"/>
                </a:solidFill>
                <a:effectLst/>
              </a:rPr>
              <a:t> voor startende initiatieven.</a:t>
            </a:r>
          </a:p>
          <a:p>
            <a:pPr marL="285750" indent="-285750" algn="l">
              <a:buFont typeface="Arial" panose="020B0604020202020204" pitchFamily="34" charset="0"/>
              <a:buChar char="•"/>
            </a:pPr>
            <a:r>
              <a:rPr lang="nl-NL" sz="1600" b="1" noProof="0" dirty="0" err="1">
                <a:solidFill>
                  <a:srgbClr val="000000"/>
                </a:solidFill>
              </a:rPr>
              <a:t>Communit</a:t>
            </a:r>
            <a:r>
              <a:rPr lang="nl-NL" sz="1600" b="1" dirty="0">
                <a:solidFill>
                  <a:srgbClr val="000000"/>
                </a:solidFill>
              </a:rPr>
              <a:t>y of </a:t>
            </a:r>
            <a:r>
              <a:rPr lang="nl-NL" sz="1600" b="1" dirty="0" err="1">
                <a:solidFill>
                  <a:srgbClr val="000000"/>
                </a:solidFill>
              </a:rPr>
              <a:t>Practice</a:t>
            </a:r>
            <a:r>
              <a:rPr lang="nl-NL" sz="1600" b="1" dirty="0">
                <a:solidFill>
                  <a:srgbClr val="000000"/>
                </a:solidFill>
              </a:rPr>
              <a:t> ‘Net op Groen’.</a:t>
            </a:r>
            <a:endParaRPr lang="nl-NL" sz="1600" b="1" i="0" u="none" strike="noStrike" noProof="0" dirty="0">
              <a:solidFill>
                <a:srgbClr val="000000"/>
              </a:solidFill>
              <a:effectLst/>
            </a:endParaRPr>
          </a:p>
          <a:p>
            <a:pPr marL="285750" indent="-285750" algn="l">
              <a:buFont typeface="Arial" panose="020B0604020202020204" pitchFamily="34" charset="0"/>
              <a:buChar char="•"/>
            </a:pPr>
            <a:r>
              <a:rPr lang="nl-NL" sz="1600" b="0" i="0" u="none" strike="noStrike" noProof="0" dirty="0">
                <a:solidFill>
                  <a:srgbClr val="000000"/>
                </a:solidFill>
                <a:effectLst/>
              </a:rPr>
              <a:t>Inspirerende </a:t>
            </a:r>
            <a:r>
              <a:rPr lang="nl-NL" sz="1600" b="1" i="0" u="none" strike="noStrike" noProof="0" dirty="0">
                <a:solidFill>
                  <a:srgbClr val="000000"/>
                </a:solidFill>
                <a:effectLst/>
              </a:rPr>
              <a:t>voorbeelden</a:t>
            </a:r>
            <a:r>
              <a:rPr lang="nl-NL" sz="1600" b="0" i="0" u="none" strike="noStrike" noProof="0" dirty="0">
                <a:solidFill>
                  <a:srgbClr val="000000"/>
                </a:solidFill>
                <a:effectLst/>
              </a:rPr>
              <a:t> en </a:t>
            </a:r>
            <a:r>
              <a:rPr lang="nl-NL" sz="1600" b="1" dirty="0">
                <a:solidFill>
                  <a:srgbClr val="000000"/>
                </a:solidFill>
              </a:rPr>
              <a:t>best-</a:t>
            </a:r>
            <a:r>
              <a:rPr lang="nl-NL" sz="1600" b="1" dirty="0" err="1">
                <a:solidFill>
                  <a:srgbClr val="000000"/>
                </a:solidFill>
              </a:rPr>
              <a:t>practices</a:t>
            </a:r>
            <a:r>
              <a:rPr lang="nl-NL" sz="1600" b="0" i="0" u="none" strike="noStrike" noProof="0" dirty="0">
                <a:solidFill>
                  <a:srgbClr val="000000"/>
                </a:solidFill>
                <a:effectLst/>
              </a:rPr>
              <a:t> van anderen</a:t>
            </a:r>
          </a:p>
          <a:p>
            <a:pPr marL="285750" indent="-285750" algn="l">
              <a:buFont typeface="Arial" panose="020B0604020202020204" pitchFamily="34" charset="0"/>
              <a:buChar char="•"/>
            </a:pPr>
            <a:r>
              <a:rPr lang="nl-NL" sz="1600" noProof="0" dirty="0">
                <a:solidFill>
                  <a:srgbClr val="000000"/>
                </a:solidFill>
              </a:rPr>
              <a:t>Handige tools zoals een </a:t>
            </a:r>
            <a:r>
              <a:rPr lang="nl-NL" sz="1600" b="1" noProof="0" dirty="0">
                <a:solidFill>
                  <a:srgbClr val="000000"/>
                </a:solidFill>
              </a:rPr>
              <a:t>subsidiewijzer</a:t>
            </a:r>
            <a:r>
              <a:rPr lang="nl-NL" sz="1600" noProof="0" dirty="0">
                <a:solidFill>
                  <a:srgbClr val="000000"/>
                </a:solidFill>
              </a:rPr>
              <a:t> en </a:t>
            </a:r>
            <a:r>
              <a:rPr lang="nl-NL" sz="1600" b="1" noProof="0" dirty="0">
                <a:solidFill>
                  <a:srgbClr val="000000"/>
                </a:solidFill>
              </a:rPr>
              <a:t>expertlijst</a:t>
            </a:r>
            <a:endParaRPr lang="nl-NL" sz="1600" b="1" i="0" u="none" strike="noStrike" noProof="0" dirty="0">
              <a:solidFill>
                <a:srgbClr val="000000"/>
              </a:solidFill>
              <a:effectLst/>
            </a:endParaRPr>
          </a:p>
          <a:p>
            <a:endParaRPr lang="nl-NL" sz="1600" dirty="0"/>
          </a:p>
          <a:p>
            <a:pPr algn="l"/>
            <a:endParaRPr lang="nl-NL" sz="1600" b="0" i="0" u="none" strike="noStrike" noProof="0" dirty="0">
              <a:solidFill>
                <a:srgbClr val="000000"/>
              </a:solidFill>
              <a:effectLst/>
            </a:endParaRPr>
          </a:p>
          <a:p>
            <a:endParaRPr lang="nl-NL" sz="1600" noProof="0" dirty="0"/>
          </a:p>
        </p:txBody>
      </p:sp>
      <p:sp>
        <p:nvSpPr>
          <p:cNvPr id="8" name="Afgeronde rechthoek 6">
            <a:extLst>
              <a:ext uri="{FF2B5EF4-FFF2-40B4-BE49-F238E27FC236}">
                <a16:creationId xmlns:a16="http://schemas.microsoft.com/office/drawing/2014/main" id="{3C336E37-BC23-C4ED-ECF7-75C520E149C7}"/>
              </a:ext>
            </a:extLst>
          </p:cNvPr>
          <p:cNvSpPr/>
          <p:nvPr/>
        </p:nvSpPr>
        <p:spPr>
          <a:xfrm>
            <a:off x="7724775" y="5848350"/>
            <a:ext cx="4467226" cy="998145"/>
          </a:xfrm>
          <a:prstGeom prst="roundRect">
            <a:avLst/>
          </a:prstGeom>
          <a:solidFill>
            <a:srgbClr val="1485C5"/>
          </a:solidFill>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ctr" anchorCtr="0"/>
          <a:lstStyle/>
          <a:p>
            <a:r>
              <a:rPr lang="nl-NL" sz="1800" b="1" i="0" u="none" strike="noStrike" noProof="0" dirty="0">
                <a:solidFill>
                  <a:schemeClr val="tx1"/>
                </a:solidFill>
                <a:effectLst/>
              </a:rPr>
              <a:t>Landingspagina energiehubs:</a:t>
            </a:r>
            <a:endParaRPr lang="nl-NL" dirty="0">
              <a:solidFill>
                <a:srgbClr val="000000"/>
              </a:solidFill>
            </a:endParaRPr>
          </a:p>
          <a:p>
            <a:r>
              <a:rPr lang="nl-NL" sz="1400" dirty="0">
                <a:solidFill>
                  <a:schemeClr val="tx1"/>
                </a:solidFill>
                <a:hlinkClick r:id="rId3">
                  <a:extLst>
                    <a:ext uri="{A12FA001-AC4F-418D-AE19-62706E023703}">
                      <ahyp:hlinkClr xmlns:ahyp="http://schemas.microsoft.com/office/drawing/2018/hyperlinkcolor" val="tx"/>
                    </a:ext>
                  </a:extLst>
                </a:hlinkClick>
              </a:rPr>
              <a:t>P</a:t>
            </a:r>
            <a:r>
              <a:rPr lang="nl-NL" sz="1400" noProof="0" dirty="0">
                <a:solidFill>
                  <a:schemeClr val="tx1"/>
                </a:solidFill>
                <a:hlinkClick r:id="rId3">
                  <a:extLst>
                    <a:ext uri="{A12FA001-AC4F-418D-AE19-62706E023703}">
                      <ahyp:hlinkClr xmlns:ahyp="http://schemas.microsoft.com/office/drawing/2018/hyperlinkcolor" val="tx"/>
                    </a:ext>
                  </a:extLst>
                </a:hlinkClick>
              </a:rPr>
              <a:t>rovincie.drenthe.nl/energiehubs-</a:t>
            </a:r>
            <a:r>
              <a:rPr lang="nl-NL" sz="1400" noProof="0" dirty="0" err="1">
                <a:solidFill>
                  <a:schemeClr val="tx1"/>
                </a:solidFill>
                <a:hlinkClick r:id="rId3">
                  <a:extLst>
                    <a:ext uri="{A12FA001-AC4F-418D-AE19-62706E023703}">
                      <ahyp:hlinkClr xmlns:ahyp="http://schemas.microsoft.com/office/drawing/2018/hyperlinkcolor" val="tx"/>
                    </a:ext>
                  </a:extLst>
                </a:hlinkClick>
              </a:rPr>
              <a:t>drenthe</a:t>
            </a:r>
            <a:endParaRPr lang="nl-NL" noProof="0" dirty="0">
              <a:solidFill>
                <a:schemeClr val="tx1"/>
              </a:solidFill>
            </a:endParaRPr>
          </a:p>
        </p:txBody>
      </p:sp>
    </p:spTree>
    <p:extLst>
      <p:ext uri="{BB962C8B-B14F-4D97-AF65-F5344CB8AC3E}">
        <p14:creationId xmlns:p14="http://schemas.microsoft.com/office/powerpoint/2010/main" val="2191016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13121-A9D2-F829-B899-D70A6A1D529B}"/>
              </a:ext>
            </a:extLst>
          </p:cNvPr>
          <p:cNvSpPr>
            <a:spLocks noGrp="1"/>
          </p:cNvSpPr>
          <p:nvPr>
            <p:ph type="title"/>
          </p:nvPr>
        </p:nvSpPr>
        <p:spPr>
          <a:xfrm>
            <a:off x="666000" y="900000"/>
            <a:ext cx="11526000" cy="1332000"/>
          </a:xfrm>
        </p:spPr>
        <p:txBody>
          <a:bodyPr/>
          <a:lstStyle/>
          <a:p>
            <a:r>
              <a:rPr lang="nl-NL" noProof="0">
                <a:solidFill>
                  <a:schemeClr val="bg1"/>
                </a:solidFill>
                <a:latin typeface="+mn-lt"/>
              </a:rPr>
              <a:t>Monitoring initiatieven: blauwdrukken voor e-systeem 2.0</a:t>
            </a:r>
          </a:p>
        </p:txBody>
      </p:sp>
      <p:graphicFrame>
        <p:nvGraphicFramePr>
          <p:cNvPr id="5" name="Tijdelijke aanduiding voor inhoud 4">
            <a:extLst>
              <a:ext uri="{FF2B5EF4-FFF2-40B4-BE49-F238E27FC236}">
                <a16:creationId xmlns:a16="http://schemas.microsoft.com/office/drawing/2014/main" id="{7197E795-CF95-578E-92ED-5B532C74137F}"/>
              </a:ext>
            </a:extLst>
          </p:cNvPr>
          <p:cNvGraphicFramePr>
            <a:graphicFrameLocks noGrp="1"/>
          </p:cNvGraphicFramePr>
          <p:nvPr>
            <p:ph idx="1"/>
            <p:extLst>
              <p:ext uri="{D42A27DB-BD31-4B8C-83A1-F6EECF244321}">
                <p14:modId xmlns:p14="http://schemas.microsoft.com/office/powerpoint/2010/main" val="2773142995"/>
              </p:ext>
            </p:extLst>
          </p:nvPr>
        </p:nvGraphicFramePr>
        <p:xfrm>
          <a:off x="-710004" y="2016635"/>
          <a:ext cx="9337638" cy="462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Afbeelding 7">
            <a:extLst>
              <a:ext uri="{FF2B5EF4-FFF2-40B4-BE49-F238E27FC236}">
                <a16:creationId xmlns:a16="http://schemas.microsoft.com/office/drawing/2014/main" id="{01389379-9611-97AA-801F-30568F5CAC07}"/>
              </a:ext>
            </a:extLst>
          </p:cNvPr>
          <p:cNvPicPr>
            <a:picLocks noChangeAspect="1"/>
          </p:cNvPicPr>
          <p:nvPr/>
        </p:nvPicPr>
        <p:blipFill>
          <a:blip r:embed="rId8"/>
          <a:srcRect b="14445"/>
          <a:stretch/>
        </p:blipFill>
        <p:spPr>
          <a:xfrm>
            <a:off x="422695" y="3864247"/>
            <a:ext cx="767162" cy="656349"/>
          </a:xfrm>
          <a:prstGeom prst="rect">
            <a:avLst/>
          </a:prstGeom>
        </p:spPr>
      </p:pic>
      <p:pic>
        <p:nvPicPr>
          <p:cNvPr id="9" name="Afbeelding 8">
            <a:extLst>
              <a:ext uri="{FF2B5EF4-FFF2-40B4-BE49-F238E27FC236}">
                <a16:creationId xmlns:a16="http://schemas.microsoft.com/office/drawing/2014/main" id="{417AA5C3-938C-7FC9-FE6D-E76A3C8F879D}"/>
              </a:ext>
            </a:extLst>
          </p:cNvPr>
          <p:cNvPicPr>
            <a:picLocks noChangeAspect="1"/>
          </p:cNvPicPr>
          <p:nvPr/>
        </p:nvPicPr>
        <p:blipFill>
          <a:blip r:embed="rId9"/>
          <a:srcRect b="19444"/>
          <a:stretch/>
        </p:blipFill>
        <p:spPr>
          <a:xfrm>
            <a:off x="398887" y="2864478"/>
            <a:ext cx="814779" cy="656349"/>
          </a:xfrm>
          <a:prstGeom prst="rect">
            <a:avLst/>
          </a:prstGeom>
        </p:spPr>
      </p:pic>
      <p:pic>
        <p:nvPicPr>
          <p:cNvPr id="10" name="Afbeelding 9">
            <a:extLst>
              <a:ext uri="{FF2B5EF4-FFF2-40B4-BE49-F238E27FC236}">
                <a16:creationId xmlns:a16="http://schemas.microsoft.com/office/drawing/2014/main" id="{6A4B8DBB-513A-2255-08C3-07355B19E860}"/>
              </a:ext>
            </a:extLst>
          </p:cNvPr>
          <p:cNvPicPr>
            <a:picLocks noChangeAspect="1"/>
          </p:cNvPicPr>
          <p:nvPr/>
        </p:nvPicPr>
        <p:blipFill>
          <a:blip r:embed="rId10"/>
          <a:srcRect b="13124"/>
          <a:stretch/>
        </p:blipFill>
        <p:spPr>
          <a:xfrm>
            <a:off x="489301" y="4907312"/>
            <a:ext cx="667913" cy="580261"/>
          </a:xfrm>
          <a:prstGeom prst="rect">
            <a:avLst/>
          </a:prstGeom>
        </p:spPr>
      </p:pic>
      <p:pic>
        <p:nvPicPr>
          <p:cNvPr id="11" name="Afbeelding 10">
            <a:extLst>
              <a:ext uri="{FF2B5EF4-FFF2-40B4-BE49-F238E27FC236}">
                <a16:creationId xmlns:a16="http://schemas.microsoft.com/office/drawing/2014/main" id="{ACFD9206-3A83-8539-A996-98D3DA1F53BD}"/>
              </a:ext>
            </a:extLst>
          </p:cNvPr>
          <p:cNvPicPr>
            <a:picLocks noChangeAspect="1"/>
          </p:cNvPicPr>
          <p:nvPr/>
        </p:nvPicPr>
        <p:blipFill>
          <a:blip r:embed="rId11"/>
          <a:srcRect b="16297"/>
          <a:stretch/>
        </p:blipFill>
        <p:spPr>
          <a:xfrm>
            <a:off x="436744" y="5851927"/>
            <a:ext cx="760399" cy="636482"/>
          </a:xfrm>
          <a:prstGeom prst="rect">
            <a:avLst/>
          </a:prstGeom>
        </p:spPr>
      </p:pic>
      <p:sp>
        <p:nvSpPr>
          <p:cNvPr id="3" name="Pijl: gekromd links 2">
            <a:extLst>
              <a:ext uri="{FF2B5EF4-FFF2-40B4-BE49-F238E27FC236}">
                <a16:creationId xmlns:a16="http://schemas.microsoft.com/office/drawing/2014/main" id="{27C3990B-CD7C-45B4-BE1E-C4389ECABF8A}"/>
              </a:ext>
            </a:extLst>
          </p:cNvPr>
          <p:cNvSpPr/>
          <p:nvPr/>
        </p:nvSpPr>
        <p:spPr>
          <a:xfrm>
            <a:off x="7678809" y="3136778"/>
            <a:ext cx="502920" cy="1032885"/>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4" name="Pijl: gekromd links 3">
            <a:extLst>
              <a:ext uri="{FF2B5EF4-FFF2-40B4-BE49-F238E27FC236}">
                <a16:creationId xmlns:a16="http://schemas.microsoft.com/office/drawing/2014/main" id="{6860638A-453A-146C-ADC9-4AB990326E29}"/>
              </a:ext>
            </a:extLst>
          </p:cNvPr>
          <p:cNvSpPr/>
          <p:nvPr/>
        </p:nvSpPr>
        <p:spPr>
          <a:xfrm>
            <a:off x="7678809" y="4253413"/>
            <a:ext cx="502920" cy="1032885"/>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Pijl: gekromd links 5">
            <a:extLst>
              <a:ext uri="{FF2B5EF4-FFF2-40B4-BE49-F238E27FC236}">
                <a16:creationId xmlns:a16="http://schemas.microsoft.com/office/drawing/2014/main" id="{0145D88E-1115-826C-74D6-B3CD7D938050}"/>
              </a:ext>
            </a:extLst>
          </p:cNvPr>
          <p:cNvSpPr/>
          <p:nvPr/>
        </p:nvSpPr>
        <p:spPr>
          <a:xfrm>
            <a:off x="7678809" y="5428088"/>
            <a:ext cx="502920" cy="1032885"/>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063896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22313-59D9-752E-F76E-05AB5C236848}"/>
              </a:ext>
            </a:extLst>
          </p:cNvPr>
          <p:cNvSpPr>
            <a:spLocks noGrp="1"/>
          </p:cNvSpPr>
          <p:nvPr>
            <p:ph type="title"/>
          </p:nvPr>
        </p:nvSpPr>
        <p:spPr/>
        <p:txBody>
          <a:bodyPr/>
          <a:lstStyle/>
          <a:p>
            <a:r>
              <a:rPr lang="nl-NL" noProof="0">
                <a:solidFill>
                  <a:schemeClr val="bg1"/>
                </a:solidFill>
                <a:latin typeface="+mn-lt"/>
              </a:rPr>
              <a:t>Samenwerking regionaal &amp; nationaal</a:t>
            </a:r>
          </a:p>
        </p:txBody>
      </p:sp>
      <p:pic>
        <p:nvPicPr>
          <p:cNvPr id="22" name="Afbeelding 21" descr="Afbeelding met kaart&#10;&#10;Door AI gegenereerde inhoud is mogelijk onjuist.">
            <a:extLst>
              <a:ext uri="{FF2B5EF4-FFF2-40B4-BE49-F238E27FC236}">
                <a16:creationId xmlns:a16="http://schemas.microsoft.com/office/drawing/2014/main" id="{88521220-4003-4EA3-0CDC-CCF20601FE47}"/>
              </a:ext>
            </a:extLst>
          </p:cNvPr>
          <p:cNvPicPr>
            <a:picLocks noChangeAspect="1"/>
          </p:cNvPicPr>
          <p:nvPr/>
        </p:nvPicPr>
        <p:blipFill>
          <a:blip r:embed="rId3"/>
          <a:stretch>
            <a:fillRect/>
          </a:stretch>
        </p:blipFill>
        <p:spPr>
          <a:xfrm>
            <a:off x="1811634" y="1819203"/>
            <a:ext cx="5046366" cy="5046366"/>
          </a:xfrm>
          <a:prstGeom prst="rect">
            <a:avLst/>
          </a:prstGeom>
        </p:spPr>
      </p:pic>
      <p:sp>
        <p:nvSpPr>
          <p:cNvPr id="5" name="Afgeronde rechthoek 5">
            <a:extLst>
              <a:ext uri="{FF2B5EF4-FFF2-40B4-BE49-F238E27FC236}">
                <a16:creationId xmlns:a16="http://schemas.microsoft.com/office/drawing/2014/main" id="{28006878-C023-5687-86FB-77B3F39FA5D4}"/>
              </a:ext>
            </a:extLst>
          </p:cNvPr>
          <p:cNvSpPr/>
          <p:nvPr/>
        </p:nvSpPr>
        <p:spPr>
          <a:xfrm>
            <a:off x="6096000" y="2196571"/>
            <a:ext cx="5994399" cy="4326750"/>
          </a:xfrm>
          <a:prstGeom prst="roundRect">
            <a:avLst/>
          </a:prstGeom>
          <a:solidFill>
            <a:schemeClr val="tx1">
              <a:alpha val="34902"/>
            </a:schemeClr>
          </a:solidFill>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r>
              <a:rPr lang="nl-NL" sz="2800" b="1" i="0" u="none" strike="noStrike" noProof="0" dirty="0">
                <a:solidFill>
                  <a:schemeClr val="bg1"/>
                </a:solidFill>
                <a:effectLst/>
              </a:rPr>
              <a:t>Regionaal (Drenthe)</a:t>
            </a:r>
          </a:p>
          <a:p>
            <a:pPr algn="l">
              <a:buNone/>
            </a:pPr>
            <a:endParaRPr lang="nl-NL" sz="2800" b="1" dirty="0">
              <a:solidFill>
                <a:schemeClr val="bg1"/>
              </a:solidFill>
            </a:endParaRPr>
          </a:p>
          <a:p>
            <a:pPr algn="l">
              <a:buNone/>
            </a:pPr>
            <a:r>
              <a:rPr lang="nl-NL" sz="2000" b="1" i="0" u="none" strike="noStrike" noProof="0" dirty="0">
                <a:solidFill>
                  <a:schemeClr val="bg1"/>
                </a:solidFill>
                <a:effectLst/>
              </a:rPr>
              <a:t>Gemeenten</a:t>
            </a:r>
            <a:endParaRPr lang="nl-NL" b="1" i="0" u="none" strike="noStrike" noProof="0" dirty="0">
              <a:solidFill>
                <a:schemeClr val="bg1"/>
              </a:solidFill>
              <a:effectLst/>
            </a:endParaRPr>
          </a:p>
          <a:p>
            <a:pPr algn="l">
              <a:buNone/>
            </a:pPr>
            <a:r>
              <a:rPr lang="nl-NL" dirty="0">
                <a:solidFill>
                  <a:schemeClr val="bg1"/>
                </a:solidFill>
              </a:rPr>
              <a:t>Begeleiden initiatieven en nemen deel aan de </a:t>
            </a:r>
            <a:r>
              <a:rPr lang="nl-NL" dirty="0" err="1">
                <a:solidFill>
                  <a:schemeClr val="bg1"/>
                </a:solidFill>
              </a:rPr>
              <a:t>CoP</a:t>
            </a:r>
            <a:endParaRPr lang="nl-NL" dirty="0">
              <a:solidFill>
                <a:schemeClr val="bg1"/>
              </a:solidFill>
            </a:endParaRPr>
          </a:p>
          <a:p>
            <a:pPr algn="l">
              <a:buNone/>
            </a:pPr>
            <a:endParaRPr lang="nl-NL" i="0" u="none" strike="noStrike" noProof="0" dirty="0">
              <a:solidFill>
                <a:schemeClr val="bg1"/>
              </a:solidFill>
              <a:effectLst/>
            </a:endParaRPr>
          </a:p>
          <a:p>
            <a:pPr algn="l">
              <a:buNone/>
            </a:pPr>
            <a:r>
              <a:rPr lang="nl-NL" sz="2000" b="1" dirty="0">
                <a:solidFill>
                  <a:schemeClr val="bg1"/>
                </a:solidFill>
              </a:rPr>
              <a:t>NOM</a:t>
            </a:r>
            <a:r>
              <a:rPr lang="nl-NL" dirty="0">
                <a:solidFill>
                  <a:schemeClr val="bg1"/>
                </a:solidFill>
              </a:rPr>
              <a:t> </a:t>
            </a:r>
          </a:p>
          <a:p>
            <a:pPr algn="l">
              <a:buNone/>
            </a:pPr>
            <a:r>
              <a:rPr lang="nl-NL" i="0" u="none" strike="noStrike" noProof="0" dirty="0">
                <a:solidFill>
                  <a:schemeClr val="bg1"/>
                </a:solidFill>
                <a:effectLst/>
              </a:rPr>
              <a:t>Ondersteunt met </a:t>
            </a:r>
            <a:r>
              <a:rPr lang="nl-NL" dirty="0">
                <a:solidFill>
                  <a:schemeClr val="bg1"/>
                </a:solidFill>
              </a:rPr>
              <a:t>kennis en toegang tot financiering </a:t>
            </a:r>
          </a:p>
          <a:p>
            <a:pPr algn="l">
              <a:buNone/>
            </a:pPr>
            <a:endParaRPr lang="nl-NL" dirty="0">
              <a:solidFill>
                <a:schemeClr val="bg1"/>
              </a:solidFill>
            </a:endParaRPr>
          </a:p>
          <a:p>
            <a:pPr algn="l">
              <a:buNone/>
            </a:pPr>
            <a:r>
              <a:rPr lang="nl-NL" b="1" dirty="0">
                <a:solidFill>
                  <a:schemeClr val="bg1"/>
                </a:solidFill>
              </a:rPr>
              <a:t>NEC</a:t>
            </a:r>
          </a:p>
          <a:p>
            <a:r>
              <a:rPr lang="nl-NL" dirty="0">
                <a:solidFill>
                  <a:schemeClr val="bg1"/>
                </a:solidFill>
              </a:rPr>
              <a:t>Ondersteunt met kennis en netwerk </a:t>
            </a:r>
          </a:p>
          <a:p>
            <a:pPr algn="l">
              <a:buNone/>
            </a:pPr>
            <a:endParaRPr lang="nl-NL" i="0" u="none" strike="noStrike" noProof="0" dirty="0">
              <a:solidFill>
                <a:schemeClr val="bg1"/>
              </a:solidFill>
              <a:effectLst/>
            </a:endParaRPr>
          </a:p>
          <a:p>
            <a:pPr algn="l">
              <a:buNone/>
            </a:pPr>
            <a:r>
              <a:rPr lang="nl-NL" sz="2000" b="1" dirty="0">
                <a:solidFill>
                  <a:schemeClr val="bg1"/>
                </a:solidFill>
              </a:rPr>
              <a:t>Netbeheerders</a:t>
            </a:r>
            <a:endParaRPr lang="nl-NL" b="1" dirty="0">
              <a:solidFill>
                <a:schemeClr val="bg1"/>
              </a:solidFill>
            </a:endParaRPr>
          </a:p>
          <a:p>
            <a:pPr algn="l">
              <a:buNone/>
            </a:pPr>
            <a:r>
              <a:rPr lang="nl-NL" i="0" u="none" strike="noStrike" noProof="0" dirty="0">
                <a:solidFill>
                  <a:schemeClr val="bg1"/>
                </a:solidFill>
                <a:effectLst/>
              </a:rPr>
              <a:t>Technische inpassing en beoordeling icoonprojecten</a:t>
            </a:r>
            <a:endParaRPr lang="nl-NL" sz="2400" i="0" u="none" strike="noStrike" noProof="0" dirty="0">
              <a:solidFill>
                <a:schemeClr val="bg1"/>
              </a:solidFill>
              <a:effectLst/>
            </a:endParaRPr>
          </a:p>
          <a:p>
            <a:pPr algn="l">
              <a:buNone/>
            </a:pPr>
            <a:endParaRPr lang="nl-NL" b="1" i="0" u="none" strike="noStrike" noProof="0" dirty="0">
              <a:solidFill>
                <a:srgbClr val="007BBE"/>
              </a:solidFill>
              <a:effectLst/>
            </a:endParaRPr>
          </a:p>
        </p:txBody>
      </p:sp>
      <p:sp>
        <p:nvSpPr>
          <p:cNvPr id="6" name="Afgeronde rechthoek 5">
            <a:extLst>
              <a:ext uri="{FF2B5EF4-FFF2-40B4-BE49-F238E27FC236}">
                <a16:creationId xmlns:a16="http://schemas.microsoft.com/office/drawing/2014/main" id="{79030858-C4EF-E534-A276-91814DF67377}"/>
              </a:ext>
            </a:extLst>
          </p:cNvPr>
          <p:cNvSpPr/>
          <p:nvPr/>
        </p:nvSpPr>
        <p:spPr>
          <a:xfrm>
            <a:off x="101601" y="2196571"/>
            <a:ext cx="2728686" cy="4326750"/>
          </a:xfrm>
          <a:prstGeom prst="roundRect">
            <a:avLst/>
          </a:prstGeom>
          <a:solidFill>
            <a:schemeClr val="tx1">
              <a:alpha val="34902"/>
            </a:schemeClr>
          </a:solidFill>
          <a:ln w="76200">
            <a:solidFill>
              <a:srgbClr val="CED4D4"/>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r>
              <a:rPr lang="nl-NL" sz="2800" b="1" i="0" u="none" strike="noStrike" noProof="0" dirty="0">
                <a:solidFill>
                  <a:schemeClr val="bg1"/>
                </a:solidFill>
                <a:effectLst/>
              </a:rPr>
              <a:t>Nationaal</a:t>
            </a:r>
          </a:p>
          <a:p>
            <a:pPr algn="l">
              <a:buNone/>
            </a:pPr>
            <a:endParaRPr lang="nl-NL" sz="2800" b="1" dirty="0">
              <a:solidFill>
                <a:schemeClr val="bg1"/>
              </a:solidFill>
            </a:endParaRPr>
          </a:p>
          <a:p>
            <a:pPr algn="l">
              <a:buNone/>
            </a:pPr>
            <a:r>
              <a:rPr lang="nl-NL" sz="2000" b="1" dirty="0">
                <a:solidFill>
                  <a:schemeClr val="bg1"/>
                </a:solidFill>
              </a:rPr>
              <a:t>Andere provincies</a:t>
            </a:r>
            <a:r>
              <a:rPr lang="nl-NL" sz="2000" b="1" i="0" u="none" strike="noStrike" noProof="0" dirty="0">
                <a:solidFill>
                  <a:schemeClr val="bg1"/>
                </a:solidFill>
                <a:effectLst/>
              </a:rPr>
              <a:t>, IPO, RVO, KGG</a:t>
            </a:r>
          </a:p>
          <a:p>
            <a:pPr algn="l">
              <a:buNone/>
            </a:pPr>
            <a:r>
              <a:rPr lang="nl-NL" dirty="0">
                <a:solidFill>
                  <a:schemeClr val="bg1"/>
                </a:solidFill>
              </a:rPr>
              <a:t>Afstemming aanpak, raakvlakken met andere  thema’s </a:t>
            </a:r>
            <a:r>
              <a:rPr lang="nl-NL" i="1" dirty="0">
                <a:solidFill>
                  <a:schemeClr val="bg1"/>
                </a:solidFill>
              </a:rPr>
              <a:t>(mobiliteit, ruimte, wonen, waterstof…)</a:t>
            </a:r>
          </a:p>
          <a:p>
            <a:pPr algn="l">
              <a:buNone/>
            </a:pPr>
            <a:endParaRPr lang="nl-NL" i="0" u="none" strike="noStrike" noProof="0" dirty="0">
              <a:solidFill>
                <a:schemeClr val="bg1"/>
              </a:solidFill>
              <a:effectLst/>
            </a:endParaRPr>
          </a:p>
          <a:p>
            <a:pPr algn="l">
              <a:buNone/>
            </a:pPr>
            <a:r>
              <a:rPr lang="nl-NL" sz="2000" b="1" dirty="0">
                <a:solidFill>
                  <a:schemeClr val="bg1"/>
                </a:solidFill>
              </a:rPr>
              <a:t>NOM</a:t>
            </a:r>
            <a:endParaRPr lang="nl-NL" b="1" dirty="0">
              <a:solidFill>
                <a:schemeClr val="bg1"/>
              </a:solidFill>
            </a:endParaRPr>
          </a:p>
          <a:p>
            <a:pPr algn="l">
              <a:buNone/>
            </a:pPr>
            <a:r>
              <a:rPr lang="nl-NL" i="0" u="none" strike="noStrike" noProof="0" dirty="0">
                <a:solidFill>
                  <a:schemeClr val="bg1"/>
                </a:solidFill>
                <a:effectLst/>
              </a:rPr>
              <a:t>Kennisdeling en landelijke werkgroepen</a:t>
            </a:r>
          </a:p>
          <a:p>
            <a:pPr algn="l">
              <a:buNone/>
            </a:pPr>
            <a:endParaRPr lang="nl-NL" b="1" i="0" u="none" strike="noStrike" noProof="0" dirty="0">
              <a:solidFill>
                <a:srgbClr val="007BBE"/>
              </a:solidFill>
              <a:effectLst/>
            </a:endParaRPr>
          </a:p>
        </p:txBody>
      </p:sp>
    </p:spTree>
    <p:extLst>
      <p:ext uri="{BB962C8B-B14F-4D97-AF65-F5344CB8AC3E}">
        <p14:creationId xmlns:p14="http://schemas.microsoft.com/office/powerpoint/2010/main" val="1979322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99ED1-5EAB-94A1-27F6-A5FB08B22F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157A50-5685-6BF1-E965-1CA52C172964}"/>
              </a:ext>
            </a:extLst>
          </p:cNvPr>
          <p:cNvSpPr>
            <a:spLocks noGrp="1"/>
          </p:cNvSpPr>
          <p:nvPr>
            <p:ph type="title"/>
          </p:nvPr>
        </p:nvSpPr>
        <p:spPr/>
        <p:txBody>
          <a:bodyPr>
            <a:normAutofit/>
          </a:bodyPr>
          <a:lstStyle/>
          <a:p>
            <a:r>
              <a:rPr lang="nl-NL" noProof="0" dirty="0">
                <a:solidFill>
                  <a:schemeClr val="bg1"/>
                </a:solidFill>
                <a:latin typeface="+mn-lt"/>
              </a:rPr>
              <a:t>Vervolg: </a:t>
            </a:r>
            <a:r>
              <a:rPr lang="nl-NL" dirty="0">
                <a:solidFill>
                  <a:schemeClr val="bg1"/>
                </a:solidFill>
                <a:latin typeface="+mn-lt"/>
              </a:rPr>
              <a:t>het samenwerkingsprogramma</a:t>
            </a:r>
            <a:r>
              <a:rPr lang="nl-NL" noProof="0" dirty="0">
                <a:solidFill>
                  <a:schemeClr val="bg1"/>
                </a:solidFill>
                <a:latin typeface="+mn-lt"/>
              </a:rPr>
              <a:t> PIOENN</a:t>
            </a:r>
            <a:br>
              <a:rPr lang="nl-NL" noProof="0" dirty="0">
                <a:solidFill>
                  <a:schemeClr val="bg1"/>
                </a:solidFill>
                <a:latin typeface="+mn-lt"/>
              </a:rPr>
            </a:br>
            <a:r>
              <a:rPr lang="nl-NL" sz="2400" noProof="0" dirty="0">
                <a:solidFill>
                  <a:srgbClr val="027BC1"/>
                </a:solidFill>
                <a:latin typeface="+mn-lt"/>
              </a:rPr>
              <a:t>Proeftuin integraal ontwerp energiesysteem Noord-Nederland</a:t>
            </a:r>
            <a:r>
              <a:rPr lang="nl-NL" noProof="0" dirty="0">
                <a:solidFill>
                  <a:schemeClr val="bg1"/>
                </a:solidFill>
                <a:latin typeface="+mn-lt"/>
              </a:rPr>
              <a:t> </a:t>
            </a:r>
          </a:p>
        </p:txBody>
      </p:sp>
      <p:pic>
        <p:nvPicPr>
          <p:cNvPr id="22" name="Afbeelding 21" descr="Afbeelding met kaart&#10;&#10;Door AI gegenereerde inhoud is mogelijk onjuist.">
            <a:extLst>
              <a:ext uri="{FF2B5EF4-FFF2-40B4-BE49-F238E27FC236}">
                <a16:creationId xmlns:a16="http://schemas.microsoft.com/office/drawing/2014/main" id="{5744334A-B4BA-C701-66FD-16997F0E68E4}"/>
              </a:ext>
            </a:extLst>
          </p:cNvPr>
          <p:cNvPicPr>
            <a:picLocks noChangeAspect="1"/>
          </p:cNvPicPr>
          <p:nvPr/>
        </p:nvPicPr>
        <p:blipFill>
          <a:blip r:embed="rId3">
            <a:clrChange>
              <a:clrFrom>
                <a:srgbClr val="FFFFFF"/>
              </a:clrFrom>
              <a:clrTo>
                <a:srgbClr val="FFFFFF">
                  <a:alpha val="0"/>
                </a:srgbClr>
              </a:clrTo>
            </a:clrChange>
          </a:blip>
          <a:srcRect l="6911" r="9269"/>
          <a:stretch/>
        </p:blipFill>
        <p:spPr>
          <a:xfrm>
            <a:off x="-114808" y="2124075"/>
            <a:ext cx="3974308" cy="4741494"/>
          </a:xfrm>
          <a:prstGeom prst="rect">
            <a:avLst/>
          </a:prstGeom>
        </p:spPr>
      </p:pic>
      <p:pic>
        <p:nvPicPr>
          <p:cNvPr id="3" name="Afbeelding 2">
            <a:extLst>
              <a:ext uri="{FF2B5EF4-FFF2-40B4-BE49-F238E27FC236}">
                <a16:creationId xmlns:a16="http://schemas.microsoft.com/office/drawing/2014/main" id="{21224DC3-6BF7-0038-0F41-FE8BCD6C2D11}"/>
              </a:ext>
            </a:extLst>
          </p:cNvPr>
          <p:cNvPicPr>
            <a:picLocks noChangeAspect="1"/>
          </p:cNvPicPr>
          <p:nvPr/>
        </p:nvPicPr>
        <p:blipFill rotWithShape="1">
          <a:blip r:embed="rId4" cstate="print">
            <a:clrChange>
              <a:clrFrom>
                <a:srgbClr val="FFFEFF"/>
              </a:clrFrom>
              <a:clrTo>
                <a:srgbClr val="FFFEFF">
                  <a:alpha val="0"/>
                </a:srgbClr>
              </a:clrTo>
            </a:clrChange>
            <a:extLst>
              <a:ext uri="{BEBA8EAE-BF5A-486C-A8C5-ECC9F3942E4B}">
                <a14:imgProps xmlns:a14="http://schemas.microsoft.com/office/drawing/2010/main">
                  <a14:imgLayer r:embed="rId5">
                    <a14:imgEffect>
                      <a14:saturation sat="125000"/>
                    </a14:imgEffect>
                    <a14:imgEffect>
                      <a14:brightnessContrast contrast="25000"/>
                    </a14:imgEffect>
                  </a14:imgLayer>
                </a14:imgProps>
              </a:ext>
              <a:ext uri="{28A0092B-C50C-407E-A947-70E740481C1C}">
                <a14:useLocalDpi xmlns:a14="http://schemas.microsoft.com/office/drawing/2010/main" val="0"/>
              </a:ext>
            </a:extLst>
          </a:blip>
          <a:srcRect l="7947" t="4194" r="6954" b="7726"/>
          <a:stretch/>
        </p:blipFill>
        <p:spPr bwMode="auto">
          <a:xfrm>
            <a:off x="2273346" y="2495552"/>
            <a:ext cx="2011025" cy="3121733"/>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grpSp>
        <p:nvGrpSpPr>
          <p:cNvPr id="4" name="Groep 3">
            <a:extLst>
              <a:ext uri="{FF2B5EF4-FFF2-40B4-BE49-F238E27FC236}">
                <a16:creationId xmlns:a16="http://schemas.microsoft.com/office/drawing/2014/main" id="{E914DFD1-A08B-DD6C-2E87-A73B90B5131A}"/>
              </a:ext>
            </a:extLst>
          </p:cNvPr>
          <p:cNvGrpSpPr/>
          <p:nvPr/>
        </p:nvGrpSpPr>
        <p:grpSpPr>
          <a:xfrm>
            <a:off x="5306419" y="2495552"/>
            <a:ext cx="5838824" cy="3571873"/>
            <a:chOff x="107664" y="5063244"/>
            <a:chExt cx="8198136" cy="1706611"/>
          </a:xfrm>
        </p:grpSpPr>
        <p:sp>
          <p:nvSpPr>
            <p:cNvPr id="7" name="Afgeronde rechthoek 5">
              <a:extLst>
                <a:ext uri="{FF2B5EF4-FFF2-40B4-BE49-F238E27FC236}">
                  <a16:creationId xmlns:a16="http://schemas.microsoft.com/office/drawing/2014/main" id="{A9EC25FB-9D41-54EB-6B4C-E2B2287068C4}"/>
                </a:ext>
              </a:extLst>
            </p:cNvPr>
            <p:cNvSpPr/>
            <p:nvPr/>
          </p:nvSpPr>
          <p:spPr>
            <a:xfrm>
              <a:off x="107664" y="5063244"/>
              <a:ext cx="7005035" cy="1706611"/>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marL="285750" indent="-285750">
                <a:buFont typeface="Arial" panose="020B0604020202020204" pitchFamily="34" charset="0"/>
                <a:buChar char="•"/>
              </a:pPr>
              <a:endParaRPr lang="nl-NL" sz="1600" noProof="0"/>
            </a:p>
          </p:txBody>
        </p:sp>
        <p:sp>
          <p:nvSpPr>
            <p:cNvPr id="8" name="Tekstvak 7">
              <a:extLst>
                <a:ext uri="{FF2B5EF4-FFF2-40B4-BE49-F238E27FC236}">
                  <a16:creationId xmlns:a16="http://schemas.microsoft.com/office/drawing/2014/main" id="{201FAD7E-04D0-9BED-5888-38D1354ADA62}"/>
                </a:ext>
              </a:extLst>
            </p:cNvPr>
            <p:cNvSpPr txBox="1"/>
            <p:nvPr/>
          </p:nvSpPr>
          <p:spPr>
            <a:xfrm>
              <a:off x="881772" y="5279479"/>
              <a:ext cx="6039249" cy="136759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NL" sz="2000" b="1" noProof="0" dirty="0">
                  <a:ln/>
                  <a:solidFill>
                    <a:srgbClr val="027BC1"/>
                  </a:solidFill>
                </a:rPr>
                <a:t>Het energiesysteem voor de toekomst:</a:t>
              </a:r>
              <a:endParaRPr lang="nl-NL" sz="2000" noProof="0" dirty="0">
                <a:ln/>
                <a:solidFill>
                  <a:schemeClr val="bg1"/>
                </a:solidFill>
              </a:endParaRPr>
            </a:p>
            <a:p>
              <a:pPr marL="285750" indent="-285750">
                <a:buFontTx/>
                <a:buChar char="-"/>
              </a:pPr>
              <a:r>
                <a:rPr lang="nl-NL" sz="2000" noProof="0" dirty="0">
                  <a:ln/>
                  <a:solidFill>
                    <a:schemeClr val="bg1"/>
                  </a:solidFill>
                </a:rPr>
                <a:t>Inpassing hernieuwbaar</a:t>
              </a:r>
            </a:p>
            <a:p>
              <a:pPr marL="285750" indent="-285750">
                <a:buFontTx/>
                <a:buChar char="-"/>
              </a:pPr>
              <a:r>
                <a:rPr lang="nl-NL" sz="2000" noProof="0" dirty="0">
                  <a:ln/>
                  <a:solidFill>
                    <a:schemeClr val="bg1"/>
                  </a:solidFill>
                </a:rPr>
                <a:t>Nieuwe producten &amp; diensten</a:t>
              </a:r>
            </a:p>
            <a:p>
              <a:pPr marL="285750" indent="-285750">
                <a:buFontTx/>
                <a:buChar char="-"/>
              </a:pPr>
              <a:r>
                <a:rPr lang="nl-NL" sz="2000" noProof="0" dirty="0">
                  <a:ln/>
                  <a:solidFill>
                    <a:schemeClr val="bg1"/>
                  </a:solidFill>
                </a:rPr>
                <a:t>Meer energieautonomie</a:t>
              </a:r>
            </a:p>
            <a:p>
              <a:pPr marL="285750" indent="-285750">
                <a:buFontTx/>
                <a:buChar char="-"/>
              </a:pPr>
              <a:r>
                <a:rPr lang="nl-NL" sz="2000" noProof="0" dirty="0">
                  <a:ln/>
                  <a:solidFill>
                    <a:schemeClr val="bg1"/>
                  </a:solidFill>
                </a:rPr>
                <a:t>Integratie energiedragers gebiedsgerichte aanpak</a:t>
              </a:r>
            </a:p>
            <a:p>
              <a:pPr marL="285750" indent="-285750">
                <a:buFontTx/>
                <a:buChar char="-"/>
              </a:pPr>
              <a:r>
                <a:rPr lang="nl-NL" sz="2000" noProof="0" dirty="0">
                  <a:ln/>
                  <a:solidFill>
                    <a:schemeClr val="bg1"/>
                  </a:solidFill>
                </a:rPr>
                <a:t>Flexibel en robuust</a:t>
              </a:r>
            </a:p>
            <a:p>
              <a:pPr marL="285750" indent="-285750">
                <a:buFontTx/>
                <a:buChar char="-"/>
              </a:pPr>
              <a:r>
                <a:rPr lang="nl-NL" sz="2000" noProof="0" dirty="0" err="1">
                  <a:ln/>
                  <a:solidFill>
                    <a:schemeClr val="bg1"/>
                  </a:solidFill>
                </a:rPr>
                <a:t>Datagedreven</a:t>
              </a:r>
              <a:endParaRPr lang="nl-NL" sz="2000" noProof="0" dirty="0">
                <a:ln/>
                <a:solidFill>
                  <a:schemeClr val="bg1"/>
                </a:solidFill>
              </a:endParaRPr>
            </a:p>
            <a:p>
              <a:pPr marL="285750" indent="-285750">
                <a:buFontTx/>
                <a:buChar char="-"/>
              </a:pPr>
              <a:endParaRPr lang="nl-NL" sz="2000" noProof="0" dirty="0">
                <a:ln/>
                <a:solidFill>
                  <a:schemeClr val="bg1"/>
                </a:solidFill>
              </a:endParaRPr>
            </a:p>
          </p:txBody>
        </p:sp>
        <p:sp>
          <p:nvSpPr>
            <p:cNvPr id="9" name="Tekstvak 8">
              <a:extLst>
                <a:ext uri="{FF2B5EF4-FFF2-40B4-BE49-F238E27FC236}">
                  <a16:creationId xmlns:a16="http://schemas.microsoft.com/office/drawing/2014/main" id="{4D5949AE-06EF-2E76-24C9-CFED42EB878F}"/>
                </a:ext>
              </a:extLst>
            </p:cNvPr>
            <p:cNvSpPr txBox="1"/>
            <p:nvPr/>
          </p:nvSpPr>
          <p:spPr>
            <a:xfrm>
              <a:off x="4238445" y="5279479"/>
              <a:ext cx="4067355" cy="171178"/>
            </a:xfrm>
            <a:prstGeom prst="rect">
              <a:avLst/>
            </a:prstGeom>
            <a:noFill/>
          </p:spPr>
          <p:txBody>
            <a:bodyPr wrap="square" rtlCol="0">
              <a:spAutoFit/>
            </a:bodyPr>
            <a:lstStyle/>
            <a:p>
              <a:endParaRPr lang="nl-NL" sz="2000"/>
            </a:p>
          </p:txBody>
        </p:sp>
      </p:grpSp>
    </p:spTree>
    <p:extLst>
      <p:ext uri="{BB962C8B-B14F-4D97-AF65-F5344CB8AC3E}">
        <p14:creationId xmlns:p14="http://schemas.microsoft.com/office/powerpoint/2010/main" val="508965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2C584-EB1B-BE23-BBAF-A2EFA96106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3FDFB6-5213-2DBF-E495-10BEE120A9C2}"/>
              </a:ext>
            </a:extLst>
          </p:cNvPr>
          <p:cNvSpPr>
            <a:spLocks noGrp="1"/>
          </p:cNvSpPr>
          <p:nvPr>
            <p:ph type="title"/>
          </p:nvPr>
        </p:nvSpPr>
        <p:spPr/>
        <p:txBody>
          <a:bodyPr/>
          <a:lstStyle/>
          <a:p>
            <a:r>
              <a:rPr lang="nl-NL" noProof="0">
                <a:solidFill>
                  <a:schemeClr val="bg1"/>
                </a:solidFill>
                <a:latin typeface="+mn-lt"/>
              </a:rPr>
              <a:t>Meer weten of zelf aan de slag?</a:t>
            </a:r>
          </a:p>
        </p:txBody>
      </p:sp>
      <p:sp>
        <p:nvSpPr>
          <p:cNvPr id="3" name="Tekstvak 2">
            <a:extLst>
              <a:ext uri="{FF2B5EF4-FFF2-40B4-BE49-F238E27FC236}">
                <a16:creationId xmlns:a16="http://schemas.microsoft.com/office/drawing/2014/main" id="{F5CE235B-5075-5835-590F-F22DAF5B3262}"/>
              </a:ext>
            </a:extLst>
          </p:cNvPr>
          <p:cNvSpPr txBox="1"/>
          <p:nvPr/>
        </p:nvSpPr>
        <p:spPr>
          <a:xfrm>
            <a:off x="781050" y="3714095"/>
            <a:ext cx="7924800" cy="954107"/>
          </a:xfrm>
          <a:prstGeom prst="rect">
            <a:avLst/>
          </a:prstGeom>
          <a:noFill/>
        </p:spPr>
        <p:txBody>
          <a:bodyPr wrap="square" rtlCol="0">
            <a:spAutoFit/>
          </a:bodyPr>
          <a:lstStyle/>
          <a:p>
            <a:r>
              <a:rPr lang="nl-NL" sz="2800" b="1" dirty="0">
                <a:solidFill>
                  <a:srgbClr val="000000"/>
                </a:solidFill>
              </a:rPr>
              <a:t>Website: </a:t>
            </a:r>
            <a:r>
              <a:rPr lang="nl-NL" sz="2800" dirty="0">
                <a:solidFill>
                  <a:schemeClr val="accent2"/>
                </a:solidFill>
                <a:hlinkClick r:id="rId3">
                  <a:extLst>
                    <a:ext uri="{A12FA001-AC4F-418D-AE19-62706E023703}">
                      <ahyp:hlinkClr xmlns:ahyp="http://schemas.microsoft.com/office/drawing/2018/hyperlinkcolor" val="tx"/>
                    </a:ext>
                  </a:extLst>
                </a:hlinkClick>
              </a:rPr>
              <a:t>provincie.drenthe.nl/energiehubs-</a:t>
            </a:r>
            <a:r>
              <a:rPr lang="nl-NL" sz="2800" dirty="0" err="1">
                <a:solidFill>
                  <a:schemeClr val="accent2"/>
                </a:solidFill>
                <a:hlinkClick r:id="rId3">
                  <a:extLst>
                    <a:ext uri="{A12FA001-AC4F-418D-AE19-62706E023703}">
                      <ahyp:hlinkClr xmlns:ahyp="http://schemas.microsoft.com/office/drawing/2018/hyperlinkcolor" val="tx"/>
                    </a:ext>
                  </a:extLst>
                </a:hlinkClick>
              </a:rPr>
              <a:t>drenthe</a:t>
            </a:r>
            <a:endParaRPr lang="nl-NL" sz="2800" dirty="0">
              <a:solidFill>
                <a:schemeClr val="accent2"/>
              </a:solidFill>
            </a:endParaRPr>
          </a:p>
          <a:p>
            <a:r>
              <a:rPr lang="nl-NL" sz="2800" b="1" i="0" u="none" strike="noStrike" noProof="0" dirty="0">
                <a:solidFill>
                  <a:srgbClr val="000000"/>
                </a:solidFill>
                <a:effectLst/>
              </a:rPr>
              <a:t>Neem contact op via:</a:t>
            </a:r>
            <a:r>
              <a:rPr lang="nl-NL" sz="2800" b="0" i="0" u="none" strike="noStrike" noProof="0" dirty="0">
                <a:solidFill>
                  <a:srgbClr val="000000"/>
                </a:solidFill>
                <a:effectLst/>
              </a:rPr>
              <a:t> </a:t>
            </a:r>
            <a:r>
              <a:rPr lang="nl-NL" sz="2800" b="0" i="0" u="none" strike="noStrike" noProof="0" dirty="0">
                <a:solidFill>
                  <a:schemeClr val="accent2"/>
                </a:solidFill>
                <a:effectLst/>
              </a:rPr>
              <a:t>energiehubs@drenthe.nl</a:t>
            </a:r>
            <a:endParaRPr lang="nl-NL" sz="2800" dirty="0"/>
          </a:p>
        </p:txBody>
      </p:sp>
    </p:spTree>
    <p:extLst>
      <p:ext uri="{BB962C8B-B14F-4D97-AF65-F5344CB8AC3E}">
        <p14:creationId xmlns:p14="http://schemas.microsoft.com/office/powerpoint/2010/main" val="3946859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B3CF5B-A910-8602-43A1-520AA728AB71}"/>
              </a:ext>
            </a:extLst>
          </p:cNvPr>
          <p:cNvSpPr>
            <a:spLocks noGrp="1"/>
          </p:cNvSpPr>
          <p:nvPr>
            <p:ph type="title"/>
          </p:nvPr>
        </p:nvSpPr>
        <p:spPr/>
        <p:txBody>
          <a:bodyPr/>
          <a:lstStyle/>
          <a:p>
            <a:r>
              <a:rPr lang="nl-NL" noProof="0">
                <a:latin typeface="+mn-lt"/>
              </a:rPr>
              <a:t>Wat is een energiehub?</a:t>
            </a:r>
          </a:p>
        </p:txBody>
      </p:sp>
      <p:graphicFrame>
        <p:nvGraphicFramePr>
          <p:cNvPr id="4" name="Tijdelijke aanduiding voor inhoud 3">
            <a:extLst>
              <a:ext uri="{FF2B5EF4-FFF2-40B4-BE49-F238E27FC236}">
                <a16:creationId xmlns:a16="http://schemas.microsoft.com/office/drawing/2014/main" id="{FADEFEC5-CA76-1D9F-FA44-0C8F223EE26D}"/>
              </a:ext>
            </a:extLst>
          </p:cNvPr>
          <p:cNvGraphicFramePr>
            <a:graphicFrameLocks noGrp="1"/>
          </p:cNvGraphicFramePr>
          <p:nvPr>
            <p:ph idx="1"/>
            <p:extLst>
              <p:ext uri="{D42A27DB-BD31-4B8C-83A1-F6EECF244321}">
                <p14:modId xmlns:p14="http://schemas.microsoft.com/office/powerpoint/2010/main" val="581354305"/>
              </p:ext>
            </p:extLst>
          </p:nvPr>
        </p:nvGraphicFramePr>
        <p:xfrm>
          <a:off x="475083" y="2457182"/>
          <a:ext cx="7765760" cy="4048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Afbeelding 6">
            <a:extLst>
              <a:ext uri="{FF2B5EF4-FFF2-40B4-BE49-F238E27FC236}">
                <a16:creationId xmlns:a16="http://schemas.microsoft.com/office/drawing/2014/main" id="{EE30AD7D-681B-7BFF-1477-BDD860CEA17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63140" y="1305834"/>
            <a:ext cx="3666276" cy="2594063"/>
          </a:xfrm>
          <a:prstGeom prst="rect">
            <a:avLst/>
          </a:prstGeom>
        </p:spPr>
      </p:pic>
      <p:grpSp>
        <p:nvGrpSpPr>
          <p:cNvPr id="6" name="Groep 5">
            <a:extLst>
              <a:ext uri="{FF2B5EF4-FFF2-40B4-BE49-F238E27FC236}">
                <a16:creationId xmlns:a16="http://schemas.microsoft.com/office/drawing/2014/main" id="{C0F5F69B-7AD3-013C-5068-EE7AEF9BE5BE}"/>
              </a:ext>
            </a:extLst>
          </p:cNvPr>
          <p:cNvGrpSpPr/>
          <p:nvPr/>
        </p:nvGrpSpPr>
        <p:grpSpPr>
          <a:xfrm>
            <a:off x="8111777" y="4602571"/>
            <a:ext cx="3988783" cy="1200329"/>
            <a:chOff x="8358665" y="5431536"/>
            <a:chExt cx="3988783" cy="1200329"/>
          </a:xfrm>
        </p:grpSpPr>
        <p:sp>
          <p:nvSpPr>
            <p:cNvPr id="3" name="Tekstvak 2">
              <a:extLst>
                <a:ext uri="{FF2B5EF4-FFF2-40B4-BE49-F238E27FC236}">
                  <a16:creationId xmlns:a16="http://schemas.microsoft.com/office/drawing/2014/main" id="{62913C96-5673-BEAF-D0D6-DCD9292469E2}"/>
                </a:ext>
              </a:extLst>
            </p:cNvPr>
            <p:cNvSpPr txBox="1"/>
            <p:nvPr/>
          </p:nvSpPr>
          <p:spPr>
            <a:xfrm>
              <a:off x="8759952" y="5431536"/>
              <a:ext cx="3587496" cy="1200329"/>
            </a:xfrm>
            <a:prstGeom prst="rect">
              <a:avLst/>
            </a:prstGeom>
            <a:noFill/>
          </p:spPr>
          <p:txBody>
            <a:bodyPr wrap="square" rtlCol="0">
              <a:spAutoFit/>
            </a:bodyPr>
            <a:lstStyle/>
            <a:p>
              <a:r>
                <a:rPr lang="nl-NL" u="sng" dirty="0">
                  <a:solidFill>
                    <a:schemeClr val="bg1"/>
                  </a:solidFill>
                </a:rPr>
                <a:t>NIET</a:t>
              </a:r>
              <a:r>
                <a:rPr lang="nl-NL" dirty="0">
                  <a:solidFill>
                    <a:schemeClr val="bg1"/>
                  </a:solidFill>
                </a:rPr>
                <a:t> PER DEFINITIE GELIJK AAN</a:t>
              </a:r>
            </a:p>
            <a:p>
              <a:r>
                <a:rPr lang="nl-NL" b="1" dirty="0">
                  <a:solidFill>
                    <a:schemeClr val="bg1"/>
                  </a:solidFill>
                </a:rPr>
                <a:t>een groepstransportovereenkomst (GTO)!</a:t>
              </a:r>
            </a:p>
            <a:p>
              <a:endParaRPr lang="nl-NL" dirty="0">
                <a:solidFill>
                  <a:schemeClr val="bg1"/>
                </a:solidFill>
              </a:endParaRPr>
            </a:p>
          </p:txBody>
        </p:sp>
        <p:sp>
          <p:nvSpPr>
            <p:cNvPr id="5" name="Tekstvak 4">
              <a:extLst>
                <a:ext uri="{FF2B5EF4-FFF2-40B4-BE49-F238E27FC236}">
                  <a16:creationId xmlns:a16="http://schemas.microsoft.com/office/drawing/2014/main" id="{B72C81D9-CBDF-35B3-6B6A-B3D46BBA23ED}"/>
                </a:ext>
              </a:extLst>
            </p:cNvPr>
            <p:cNvSpPr txBox="1"/>
            <p:nvPr/>
          </p:nvSpPr>
          <p:spPr>
            <a:xfrm>
              <a:off x="8358665" y="5452497"/>
              <a:ext cx="283464" cy="707886"/>
            </a:xfrm>
            <a:prstGeom prst="rect">
              <a:avLst/>
            </a:prstGeom>
            <a:noFill/>
          </p:spPr>
          <p:txBody>
            <a:bodyPr wrap="square" rtlCol="0">
              <a:spAutoFit/>
            </a:bodyPr>
            <a:lstStyle/>
            <a:p>
              <a:r>
                <a:rPr lang="nl-NL" sz="4000" dirty="0">
                  <a:solidFill>
                    <a:schemeClr val="bg1"/>
                  </a:solidFill>
                </a:rPr>
                <a:t>≠</a:t>
              </a:r>
            </a:p>
          </p:txBody>
        </p:sp>
      </p:grpSp>
    </p:spTree>
    <p:extLst>
      <p:ext uri="{BB962C8B-B14F-4D97-AF65-F5344CB8AC3E}">
        <p14:creationId xmlns:p14="http://schemas.microsoft.com/office/powerpoint/2010/main" val="12258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B8863F76-C57F-79C4-F7E2-5EA833233153}"/>
              </a:ext>
            </a:extLst>
          </p:cNvPr>
          <p:cNvSpPr/>
          <p:nvPr/>
        </p:nvSpPr>
        <p:spPr>
          <a:xfrm>
            <a:off x="184076" y="2170861"/>
            <a:ext cx="6512443" cy="2277314"/>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marL="285750" indent="-285750">
              <a:buFont typeface="Arial" panose="020B0604020202020204" pitchFamily="34" charset="0"/>
              <a:buChar char="•"/>
            </a:pPr>
            <a:endParaRPr lang="nl-NL" noProof="0"/>
          </a:p>
        </p:txBody>
      </p:sp>
      <p:sp>
        <p:nvSpPr>
          <p:cNvPr id="2" name="Titel 1">
            <a:extLst>
              <a:ext uri="{FF2B5EF4-FFF2-40B4-BE49-F238E27FC236}">
                <a16:creationId xmlns:a16="http://schemas.microsoft.com/office/drawing/2014/main" id="{EF78B3A9-08BB-83BA-E22A-81388EF47C75}"/>
              </a:ext>
            </a:extLst>
          </p:cNvPr>
          <p:cNvSpPr>
            <a:spLocks noGrp="1"/>
          </p:cNvSpPr>
          <p:nvPr>
            <p:ph type="title"/>
          </p:nvPr>
        </p:nvSpPr>
        <p:spPr/>
        <p:txBody>
          <a:bodyPr/>
          <a:lstStyle/>
          <a:p>
            <a:r>
              <a:rPr lang="nl-NL" noProof="0">
                <a:solidFill>
                  <a:schemeClr val="bg1"/>
                </a:solidFill>
                <a:latin typeface="+mn-lt"/>
              </a:rPr>
              <a:t>Waarom een energiehub?</a:t>
            </a:r>
          </a:p>
        </p:txBody>
      </p:sp>
      <p:sp>
        <p:nvSpPr>
          <p:cNvPr id="3" name="Tijdelijke aanduiding voor inhoud 2">
            <a:extLst>
              <a:ext uri="{FF2B5EF4-FFF2-40B4-BE49-F238E27FC236}">
                <a16:creationId xmlns:a16="http://schemas.microsoft.com/office/drawing/2014/main" id="{2FB6F067-81CD-EACE-1F9D-632DDE449F25}"/>
              </a:ext>
            </a:extLst>
          </p:cNvPr>
          <p:cNvSpPr>
            <a:spLocks noGrp="1"/>
          </p:cNvSpPr>
          <p:nvPr>
            <p:ph idx="1"/>
          </p:nvPr>
        </p:nvSpPr>
        <p:spPr>
          <a:xfrm>
            <a:off x="256782" y="2329632"/>
            <a:ext cx="6512444" cy="2434343"/>
          </a:xfrm>
        </p:spPr>
        <p:txBody>
          <a:bodyPr>
            <a:normAutofit/>
          </a:bodyPr>
          <a:lstStyle/>
          <a:p>
            <a:pPr marL="457200" indent="-457200">
              <a:buClrTx/>
              <a:buFont typeface="+mj-lt"/>
              <a:buAutoNum type="arabicPeriod"/>
            </a:pPr>
            <a:r>
              <a:rPr lang="nl-NL" sz="2000" noProof="0" dirty="0">
                <a:solidFill>
                  <a:schemeClr val="bg1"/>
                </a:solidFill>
                <a:latin typeface="+mn-lt"/>
              </a:rPr>
              <a:t>Nieuw</a:t>
            </a:r>
            <a:r>
              <a:rPr lang="nl-NL" sz="2000" b="1" noProof="0" dirty="0">
                <a:solidFill>
                  <a:schemeClr val="bg1"/>
                </a:solidFill>
                <a:latin typeface="+mn-lt"/>
              </a:rPr>
              <a:t> </a:t>
            </a:r>
            <a:r>
              <a:rPr lang="nl-NL" sz="2000" b="1" noProof="0" dirty="0">
                <a:solidFill>
                  <a:srgbClr val="027BC1"/>
                </a:solidFill>
                <a:latin typeface="+mn-lt"/>
              </a:rPr>
              <a:t>handelingsperspectief</a:t>
            </a:r>
            <a:r>
              <a:rPr lang="nl-NL" sz="2000" noProof="0" dirty="0">
                <a:solidFill>
                  <a:schemeClr val="bg1"/>
                </a:solidFill>
                <a:latin typeface="+mn-lt"/>
              </a:rPr>
              <a:t> bij netcongestie</a:t>
            </a:r>
          </a:p>
          <a:p>
            <a:pPr marL="457200" indent="-457200">
              <a:buClrTx/>
              <a:buFont typeface="+mj-lt"/>
              <a:buAutoNum type="arabicPeriod"/>
            </a:pPr>
            <a:r>
              <a:rPr lang="nl-NL" sz="2000" noProof="0" dirty="0">
                <a:solidFill>
                  <a:schemeClr val="bg1"/>
                </a:solidFill>
                <a:latin typeface="+mn-lt"/>
              </a:rPr>
              <a:t>Meer </a:t>
            </a:r>
            <a:r>
              <a:rPr lang="nl-NL" sz="2000" b="1" noProof="0" dirty="0">
                <a:solidFill>
                  <a:srgbClr val="027BC1"/>
                </a:solidFill>
                <a:latin typeface="+mn-lt"/>
              </a:rPr>
              <a:t>inzicht &amp; zekerheid</a:t>
            </a:r>
            <a:r>
              <a:rPr lang="nl-NL" sz="2000" noProof="0" dirty="0">
                <a:solidFill>
                  <a:schemeClr val="bg1"/>
                </a:solidFill>
                <a:latin typeface="+mn-lt"/>
              </a:rPr>
              <a:t> voor netbeheerders</a:t>
            </a:r>
          </a:p>
          <a:p>
            <a:pPr marL="457200" indent="-457200">
              <a:buClrTx/>
              <a:buFont typeface="+mj-lt"/>
              <a:buAutoNum type="arabicPeriod"/>
            </a:pPr>
            <a:r>
              <a:rPr lang="nl-NL" sz="2000" noProof="0" dirty="0">
                <a:solidFill>
                  <a:schemeClr val="bg1"/>
                </a:solidFill>
                <a:latin typeface="+mn-lt"/>
              </a:rPr>
              <a:t>Aanleiding tot </a:t>
            </a:r>
            <a:r>
              <a:rPr lang="nl-NL" sz="2000" b="1" noProof="0" dirty="0">
                <a:solidFill>
                  <a:srgbClr val="027BC1"/>
                </a:solidFill>
                <a:latin typeface="+mn-lt"/>
              </a:rPr>
              <a:t>verdere verduurzaming</a:t>
            </a:r>
            <a:endParaRPr lang="nl-NL" sz="2000" noProof="0" dirty="0">
              <a:solidFill>
                <a:schemeClr val="bg1"/>
              </a:solidFill>
              <a:latin typeface="+mn-lt"/>
            </a:endParaRPr>
          </a:p>
          <a:p>
            <a:pPr marL="457200" indent="-457200">
              <a:buClrTx/>
              <a:buFont typeface="+mj-lt"/>
              <a:buAutoNum type="arabicPeriod"/>
            </a:pPr>
            <a:r>
              <a:rPr lang="nl-NL" sz="2000" noProof="0" dirty="0">
                <a:solidFill>
                  <a:schemeClr val="bg1"/>
                </a:solidFill>
                <a:latin typeface="+mn-lt"/>
              </a:rPr>
              <a:t>Vormt de aanzet tot een flexibel en toekomstbestendig</a:t>
            </a:r>
            <a:r>
              <a:rPr lang="nl-NL" sz="2000" dirty="0">
                <a:solidFill>
                  <a:schemeClr val="bg1"/>
                </a:solidFill>
                <a:latin typeface="+mn-lt"/>
              </a:rPr>
              <a:t> </a:t>
            </a:r>
            <a:r>
              <a:rPr lang="nl-NL" sz="2000" b="1" noProof="0" dirty="0">
                <a:solidFill>
                  <a:srgbClr val="027BC1"/>
                </a:solidFill>
                <a:latin typeface="+mn-lt"/>
              </a:rPr>
              <a:t>energiesysteem 2.0</a:t>
            </a:r>
            <a:endParaRPr lang="nl-NL" sz="2000" noProof="0" dirty="0">
              <a:solidFill>
                <a:schemeClr val="bg1"/>
              </a:solidFill>
              <a:latin typeface="+mn-lt"/>
            </a:endParaRPr>
          </a:p>
        </p:txBody>
      </p:sp>
      <p:grpSp>
        <p:nvGrpSpPr>
          <p:cNvPr id="4" name="Groep 3">
            <a:extLst>
              <a:ext uri="{FF2B5EF4-FFF2-40B4-BE49-F238E27FC236}">
                <a16:creationId xmlns:a16="http://schemas.microsoft.com/office/drawing/2014/main" id="{8DFACD02-54A7-F0C8-F260-BF82E772A534}"/>
              </a:ext>
            </a:extLst>
          </p:cNvPr>
          <p:cNvGrpSpPr/>
          <p:nvPr/>
        </p:nvGrpSpPr>
        <p:grpSpPr>
          <a:xfrm>
            <a:off x="4327238" y="4966315"/>
            <a:ext cx="8198137" cy="1847451"/>
            <a:chOff x="107663" y="5063244"/>
            <a:chExt cx="8198137" cy="1847451"/>
          </a:xfrm>
        </p:grpSpPr>
        <p:sp>
          <p:nvSpPr>
            <p:cNvPr id="6" name="Afgeronde rechthoek 5">
              <a:extLst>
                <a:ext uri="{FF2B5EF4-FFF2-40B4-BE49-F238E27FC236}">
                  <a16:creationId xmlns:a16="http://schemas.microsoft.com/office/drawing/2014/main" id="{305DA9D5-3A3B-7C04-FF42-678038020D14}"/>
                </a:ext>
              </a:extLst>
            </p:cNvPr>
            <p:cNvSpPr/>
            <p:nvPr/>
          </p:nvSpPr>
          <p:spPr>
            <a:xfrm>
              <a:off x="107663" y="5063244"/>
              <a:ext cx="7657774" cy="1706611"/>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marL="285750" indent="-285750">
                <a:buFont typeface="Arial" panose="020B0604020202020204" pitchFamily="34" charset="0"/>
                <a:buChar char="•"/>
              </a:pPr>
              <a:endParaRPr lang="nl-NL" sz="1600" noProof="0"/>
            </a:p>
          </p:txBody>
        </p:sp>
        <p:sp>
          <p:nvSpPr>
            <p:cNvPr id="7" name="Tekstvak 6">
              <a:extLst>
                <a:ext uri="{FF2B5EF4-FFF2-40B4-BE49-F238E27FC236}">
                  <a16:creationId xmlns:a16="http://schemas.microsoft.com/office/drawing/2014/main" id="{800415B4-14D0-0E60-B18E-E50BEE8DA0BE}"/>
                </a:ext>
              </a:extLst>
            </p:cNvPr>
            <p:cNvSpPr txBox="1"/>
            <p:nvPr/>
          </p:nvSpPr>
          <p:spPr>
            <a:xfrm>
              <a:off x="373567" y="5283558"/>
              <a:ext cx="3942108" cy="1323439"/>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nl-NL" sz="2000" b="1" noProof="0" dirty="0">
                  <a:ln/>
                  <a:solidFill>
                    <a:srgbClr val="027BC1"/>
                  </a:solidFill>
                </a:rPr>
                <a:t>Energiesysteem 2.0:</a:t>
              </a:r>
              <a:endParaRPr lang="nl-NL" sz="2000" noProof="0" dirty="0">
                <a:ln/>
                <a:solidFill>
                  <a:schemeClr val="bg1"/>
                </a:solidFill>
              </a:endParaRPr>
            </a:p>
            <a:p>
              <a:pPr marL="285750" indent="-285750">
                <a:buFontTx/>
                <a:buChar char="-"/>
              </a:pPr>
              <a:r>
                <a:rPr lang="nl-NL" sz="2000" noProof="0" dirty="0">
                  <a:ln/>
                  <a:solidFill>
                    <a:schemeClr val="bg1"/>
                  </a:solidFill>
                </a:rPr>
                <a:t>Inpassing hernieuwbaar	</a:t>
              </a:r>
            </a:p>
            <a:p>
              <a:pPr marL="285750" indent="-285750">
                <a:buFontTx/>
                <a:buChar char="-"/>
              </a:pPr>
              <a:r>
                <a:rPr lang="nl-NL" sz="2000" noProof="0" dirty="0">
                  <a:ln/>
                  <a:solidFill>
                    <a:schemeClr val="bg1"/>
                  </a:solidFill>
                </a:rPr>
                <a:t>Nieuwe producten &amp; diensten</a:t>
              </a:r>
            </a:p>
            <a:p>
              <a:pPr marL="285750" indent="-285750">
                <a:buFontTx/>
                <a:buChar char="-"/>
              </a:pPr>
              <a:r>
                <a:rPr lang="nl-NL" sz="2000" noProof="0" dirty="0">
                  <a:ln/>
                  <a:solidFill>
                    <a:schemeClr val="bg1"/>
                  </a:solidFill>
                </a:rPr>
                <a:t>Meer energie-autonomie</a:t>
              </a:r>
            </a:p>
          </p:txBody>
        </p:sp>
        <p:sp>
          <p:nvSpPr>
            <p:cNvPr id="11" name="Tekstvak 10">
              <a:extLst>
                <a:ext uri="{FF2B5EF4-FFF2-40B4-BE49-F238E27FC236}">
                  <a16:creationId xmlns:a16="http://schemas.microsoft.com/office/drawing/2014/main" id="{DC63978E-6088-64F0-A0C3-65A68767E0C4}"/>
                </a:ext>
              </a:extLst>
            </p:cNvPr>
            <p:cNvSpPr txBox="1"/>
            <p:nvPr/>
          </p:nvSpPr>
          <p:spPr>
            <a:xfrm>
              <a:off x="4238444" y="5279479"/>
              <a:ext cx="4067356" cy="1631216"/>
            </a:xfrm>
            <a:prstGeom prst="rect">
              <a:avLst/>
            </a:prstGeom>
            <a:noFill/>
          </p:spPr>
          <p:txBody>
            <a:bodyPr wrap="square" rtlCol="0">
              <a:spAutoFit/>
            </a:bodyPr>
            <a:lstStyle/>
            <a:p>
              <a:pPr marL="285750" indent="-285750">
                <a:buFontTx/>
                <a:buChar char="-"/>
              </a:pPr>
              <a:r>
                <a:rPr lang="nl-NL" sz="2000" noProof="0">
                  <a:ln/>
                  <a:solidFill>
                    <a:schemeClr val="bg1"/>
                  </a:solidFill>
                </a:rPr>
                <a:t>Integratie energiedragers</a:t>
              </a:r>
            </a:p>
            <a:p>
              <a:pPr marL="285750" indent="-285750">
                <a:buFontTx/>
                <a:buChar char="-"/>
              </a:pPr>
              <a:r>
                <a:rPr lang="nl-NL" sz="2000" noProof="0">
                  <a:ln/>
                  <a:solidFill>
                    <a:schemeClr val="bg1"/>
                  </a:solidFill>
                </a:rPr>
                <a:t>Gebiedsgerichte aanpak</a:t>
              </a:r>
            </a:p>
            <a:p>
              <a:pPr marL="285750" indent="-285750">
                <a:buFontTx/>
                <a:buChar char="-"/>
              </a:pPr>
              <a:r>
                <a:rPr lang="nl-NL" sz="2000" noProof="0">
                  <a:ln/>
                  <a:solidFill>
                    <a:schemeClr val="bg1"/>
                  </a:solidFill>
                </a:rPr>
                <a:t>Flexibel en robuust</a:t>
              </a:r>
            </a:p>
            <a:p>
              <a:pPr marL="285750" indent="-285750">
                <a:buFontTx/>
                <a:buChar char="-"/>
              </a:pPr>
              <a:r>
                <a:rPr lang="nl-NL" sz="2000" noProof="0" err="1">
                  <a:ln/>
                  <a:solidFill>
                    <a:schemeClr val="bg1"/>
                  </a:solidFill>
                </a:rPr>
                <a:t>Datagedreven</a:t>
              </a:r>
              <a:endParaRPr lang="nl-NL" sz="2000" noProof="0">
                <a:ln/>
                <a:solidFill>
                  <a:schemeClr val="bg1"/>
                </a:solidFill>
              </a:endParaRPr>
            </a:p>
            <a:p>
              <a:endParaRPr lang="nl-NL" sz="2000"/>
            </a:p>
          </p:txBody>
        </p:sp>
      </p:grpSp>
      <p:grpSp>
        <p:nvGrpSpPr>
          <p:cNvPr id="5" name="Groep 4">
            <a:extLst>
              <a:ext uri="{FF2B5EF4-FFF2-40B4-BE49-F238E27FC236}">
                <a16:creationId xmlns:a16="http://schemas.microsoft.com/office/drawing/2014/main" id="{430F7A16-F99C-7509-19B1-D5B10FEA0088}"/>
              </a:ext>
            </a:extLst>
          </p:cNvPr>
          <p:cNvGrpSpPr/>
          <p:nvPr/>
        </p:nvGrpSpPr>
        <p:grpSpPr>
          <a:xfrm>
            <a:off x="7423734" y="1566000"/>
            <a:ext cx="4253916" cy="3035326"/>
            <a:chOff x="6570161" y="1437273"/>
            <a:chExt cx="6028990" cy="4142275"/>
          </a:xfrm>
        </p:grpSpPr>
        <p:pic>
          <p:nvPicPr>
            <p:cNvPr id="10" name="Afbeelding 9">
              <a:extLst>
                <a:ext uri="{FF2B5EF4-FFF2-40B4-BE49-F238E27FC236}">
                  <a16:creationId xmlns:a16="http://schemas.microsoft.com/office/drawing/2014/main" id="{53C64465-DB70-52A9-B7BB-05C8A4863576}"/>
                </a:ext>
              </a:extLst>
            </p:cNvPr>
            <p:cNvPicPr>
              <a:picLocks noChangeAspect="1"/>
            </p:cNvPicPr>
            <p:nvPr/>
          </p:nvPicPr>
          <p:blipFill>
            <a:blip r:embed="rId3"/>
            <a:stretch>
              <a:fillRect/>
            </a:stretch>
          </p:blipFill>
          <p:spPr>
            <a:xfrm>
              <a:off x="6570161" y="1437273"/>
              <a:ext cx="5981114" cy="4142275"/>
            </a:xfrm>
            <a:prstGeom prst="rect">
              <a:avLst/>
            </a:prstGeom>
          </p:spPr>
        </p:pic>
        <p:sp>
          <p:nvSpPr>
            <p:cNvPr id="15" name="Rechthoek 14">
              <a:extLst>
                <a:ext uri="{FF2B5EF4-FFF2-40B4-BE49-F238E27FC236}">
                  <a16:creationId xmlns:a16="http://schemas.microsoft.com/office/drawing/2014/main" id="{BA5BDC41-2270-E421-11B4-AF5F03322012}"/>
                </a:ext>
              </a:extLst>
            </p:cNvPr>
            <p:cNvSpPr/>
            <p:nvPr/>
          </p:nvSpPr>
          <p:spPr>
            <a:xfrm rot="19672341">
              <a:off x="6609150" y="1751915"/>
              <a:ext cx="840350" cy="21170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2424377C-7354-1E67-224F-98536AA9BC6A}"/>
                </a:ext>
              </a:extLst>
            </p:cNvPr>
            <p:cNvSpPr/>
            <p:nvPr/>
          </p:nvSpPr>
          <p:spPr>
            <a:xfrm rot="2025993">
              <a:off x="11617657" y="1977852"/>
              <a:ext cx="840350" cy="21170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B5DB42CA-892A-7B3A-B47A-C6C090079E9C}"/>
                </a:ext>
              </a:extLst>
            </p:cNvPr>
            <p:cNvSpPr/>
            <p:nvPr/>
          </p:nvSpPr>
          <p:spPr>
            <a:xfrm rot="9057133">
              <a:off x="11441362" y="5195676"/>
              <a:ext cx="1157789" cy="211703"/>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FEF77FCD-7B01-84E0-24E9-08AE6D4253BA}"/>
                </a:ext>
              </a:extLst>
            </p:cNvPr>
            <p:cNvSpPr/>
            <p:nvPr/>
          </p:nvSpPr>
          <p:spPr>
            <a:xfrm rot="10800000">
              <a:off x="8952191" y="4345061"/>
              <a:ext cx="1157789" cy="28093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847252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5A446E-BE73-0877-D986-3A6D09206C48}"/>
              </a:ext>
            </a:extLst>
          </p:cNvPr>
          <p:cNvSpPr>
            <a:spLocks noGrp="1"/>
          </p:cNvSpPr>
          <p:nvPr>
            <p:ph type="title"/>
          </p:nvPr>
        </p:nvSpPr>
        <p:spPr/>
        <p:txBody>
          <a:bodyPr/>
          <a:lstStyle/>
          <a:p>
            <a:r>
              <a:rPr lang="nl-NL" noProof="0" dirty="0">
                <a:solidFill>
                  <a:schemeClr val="bg1"/>
                </a:solidFill>
                <a:latin typeface="+mn-lt"/>
              </a:rPr>
              <a:t>Waar zien we kansen?</a:t>
            </a:r>
          </a:p>
        </p:txBody>
      </p:sp>
      <p:pic>
        <p:nvPicPr>
          <p:cNvPr id="28" name="Afbeelding 27">
            <a:extLst>
              <a:ext uri="{FF2B5EF4-FFF2-40B4-BE49-F238E27FC236}">
                <a16:creationId xmlns:a16="http://schemas.microsoft.com/office/drawing/2014/main" id="{FCC3864B-C0BB-E0EC-67B0-1482821CF5C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9918" y="2626597"/>
            <a:ext cx="3067460" cy="1747048"/>
          </a:xfrm>
          <a:prstGeom prst="rect">
            <a:avLst/>
          </a:prstGeom>
        </p:spPr>
      </p:pic>
      <p:pic>
        <p:nvPicPr>
          <p:cNvPr id="31" name="Afbeelding 30">
            <a:extLst>
              <a:ext uri="{FF2B5EF4-FFF2-40B4-BE49-F238E27FC236}">
                <a16:creationId xmlns:a16="http://schemas.microsoft.com/office/drawing/2014/main" id="{16E91AD7-1660-F7EF-2ECF-1831068514D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1531" y="4567100"/>
            <a:ext cx="3395847" cy="1831829"/>
          </a:xfrm>
          <a:prstGeom prst="rect">
            <a:avLst/>
          </a:prstGeom>
        </p:spPr>
      </p:pic>
      <p:pic>
        <p:nvPicPr>
          <p:cNvPr id="32" name="Afbeelding 31">
            <a:extLst>
              <a:ext uri="{FF2B5EF4-FFF2-40B4-BE49-F238E27FC236}">
                <a16:creationId xmlns:a16="http://schemas.microsoft.com/office/drawing/2014/main" id="{A2FDEB04-3EDD-0FF0-D819-94E8006CDD3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06229" y="2484354"/>
            <a:ext cx="3611541" cy="1889291"/>
          </a:xfrm>
          <a:prstGeom prst="rect">
            <a:avLst/>
          </a:prstGeom>
        </p:spPr>
      </p:pic>
      <p:pic>
        <p:nvPicPr>
          <p:cNvPr id="33" name="Afbeelding 32">
            <a:extLst>
              <a:ext uri="{FF2B5EF4-FFF2-40B4-BE49-F238E27FC236}">
                <a16:creationId xmlns:a16="http://schemas.microsoft.com/office/drawing/2014/main" id="{9207AC24-878A-A2D6-7DA5-277BDE93B2D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93478" y="4764466"/>
            <a:ext cx="2993484" cy="1856948"/>
          </a:xfrm>
          <a:prstGeom prst="rect">
            <a:avLst/>
          </a:prstGeom>
        </p:spPr>
      </p:pic>
      <p:sp>
        <p:nvSpPr>
          <p:cNvPr id="35" name="Tekstvak 34">
            <a:extLst>
              <a:ext uri="{FF2B5EF4-FFF2-40B4-BE49-F238E27FC236}">
                <a16:creationId xmlns:a16="http://schemas.microsoft.com/office/drawing/2014/main" id="{404A96FB-1393-B10D-7651-A6914279C8EB}"/>
              </a:ext>
            </a:extLst>
          </p:cNvPr>
          <p:cNvSpPr txBox="1"/>
          <p:nvPr/>
        </p:nvSpPr>
        <p:spPr>
          <a:xfrm>
            <a:off x="865317" y="2626597"/>
            <a:ext cx="1879600" cy="369332"/>
          </a:xfrm>
          <a:prstGeom prst="rect">
            <a:avLst/>
          </a:prstGeom>
          <a:noFill/>
        </p:spPr>
        <p:txBody>
          <a:bodyPr wrap="square" rtlCol="0">
            <a:spAutoFit/>
          </a:bodyPr>
          <a:lstStyle/>
          <a:p>
            <a:r>
              <a:rPr lang="nl-NL" b="1">
                <a:solidFill>
                  <a:srgbClr val="027BC1"/>
                </a:solidFill>
              </a:rPr>
              <a:t>Mobiliteit</a:t>
            </a:r>
          </a:p>
        </p:txBody>
      </p:sp>
      <p:sp>
        <p:nvSpPr>
          <p:cNvPr id="36" name="Tekstvak 35">
            <a:extLst>
              <a:ext uri="{FF2B5EF4-FFF2-40B4-BE49-F238E27FC236}">
                <a16:creationId xmlns:a16="http://schemas.microsoft.com/office/drawing/2014/main" id="{9F34068E-F712-4914-FDD2-21BA4E58E9E6}"/>
              </a:ext>
            </a:extLst>
          </p:cNvPr>
          <p:cNvSpPr txBox="1"/>
          <p:nvPr/>
        </p:nvSpPr>
        <p:spPr>
          <a:xfrm>
            <a:off x="4216400" y="2612831"/>
            <a:ext cx="1879600" cy="369332"/>
          </a:xfrm>
          <a:prstGeom prst="rect">
            <a:avLst/>
          </a:prstGeom>
          <a:noFill/>
        </p:spPr>
        <p:txBody>
          <a:bodyPr wrap="square" rtlCol="0">
            <a:spAutoFit/>
          </a:bodyPr>
          <a:lstStyle/>
          <a:p>
            <a:r>
              <a:rPr lang="nl-NL" b="1">
                <a:solidFill>
                  <a:srgbClr val="027BC1"/>
                </a:solidFill>
              </a:rPr>
              <a:t>Bedrijventerrein</a:t>
            </a:r>
          </a:p>
        </p:txBody>
      </p:sp>
      <p:sp>
        <p:nvSpPr>
          <p:cNvPr id="37" name="Tekstvak 36">
            <a:extLst>
              <a:ext uri="{FF2B5EF4-FFF2-40B4-BE49-F238E27FC236}">
                <a16:creationId xmlns:a16="http://schemas.microsoft.com/office/drawing/2014/main" id="{6D4E99A5-E44D-05C0-A53B-E223360B3EEE}"/>
              </a:ext>
            </a:extLst>
          </p:cNvPr>
          <p:cNvSpPr txBox="1"/>
          <p:nvPr/>
        </p:nvSpPr>
        <p:spPr>
          <a:xfrm>
            <a:off x="508338" y="4579800"/>
            <a:ext cx="2593557" cy="369332"/>
          </a:xfrm>
          <a:prstGeom prst="rect">
            <a:avLst/>
          </a:prstGeom>
          <a:noFill/>
        </p:spPr>
        <p:txBody>
          <a:bodyPr wrap="square" rtlCol="0">
            <a:spAutoFit/>
          </a:bodyPr>
          <a:lstStyle/>
          <a:p>
            <a:r>
              <a:rPr lang="nl-NL" b="1">
                <a:solidFill>
                  <a:srgbClr val="027BC1"/>
                </a:solidFill>
              </a:rPr>
              <a:t>Gebouwde omgeving</a:t>
            </a:r>
          </a:p>
        </p:txBody>
      </p:sp>
      <p:sp>
        <p:nvSpPr>
          <p:cNvPr id="38" name="Tekstvak 37">
            <a:extLst>
              <a:ext uri="{FF2B5EF4-FFF2-40B4-BE49-F238E27FC236}">
                <a16:creationId xmlns:a16="http://schemas.microsoft.com/office/drawing/2014/main" id="{EF608CE0-8596-E69B-0D27-AF90E4485193}"/>
              </a:ext>
            </a:extLst>
          </p:cNvPr>
          <p:cNvSpPr txBox="1"/>
          <p:nvPr/>
        </p:nvSpPr>
        <p:spPr>
          <a:xfrm>
            <a:off x="4212440" y="4592500"/>
            <a:ext cx="3087519" cy="369332"/>
          </a:xfrm>
          <a:prstGeom prst="rect">
            <a:avLst/>
          </a:prstGeom>
          <a:noFill/>
        </p:spPr>
        <p:txBody>
          <a:bodyPr wrap="square" rtlCol="0">
            <a:spAutoFit/>
          </a:bodyPr>
          <a:lstStyle/>
          <a:p>
            <a:r>
              <a:rPr lang="nl-NL" b="1">
                <a:solidFill>
                  <a:srgbClr val="027BC1"/>
                </a:solidFill>
              </a:rPr>
              <a:t>Cluster 6 industrie</a:t>
            </a:r>
          </a:p>
        </p:txBody>
      </p:sp>
      <p:sp>
        <p:nvSpPr>
          <p:cNvPr id="39" name="Tekstvak 38">
            <a:extLst>
              <a:ext uri="{FF2B5EF4-FFF2-40B4-BE49-F238E27FC236}">
                <a16:creationId xmlns:a16="http://schemas.microsoft.com/office/drawing/2014/main" id="{66F1C4BA-8F31-C821-2A20-A23392FBCA0B}"/>
              </a:ext>
            </a:extLst>
          </p:cNvPr>
          <p:cNvSpPr txBox="1"/>
          <p:nvPr/>
        </p:nvSpPr>
        <p:spPr>
          <a:xfrm>
            <a:off x="839918" y="1783035"/>
            <a:ext cx="5056057" cy="461665"/>
          </a:xfrm>
          <a:prstGeom prst="rect">
            <a:avLst/>
          </a:prstGeom>
          <a:noFill/>
        </p:spPr>
        <p:txBody>
          <a:bodyPr wrap="square" rtlCol="0">
            <a:spAutoFit/>
          </a:bodyPr>
          <a:lstStyle/>
          <a:p>
            <a:r>
              <a:rPr lang="nl-NL" sz="2400" i="1">
                <a:solidFill>
                  <a:schemeClr val="bg1"/>
                </a:solidFill>
              </a:rPr>
              <a:t>Kansrijke gebieden voor energiehubs:</a:t>
            </a:r>
          </a:p>
        </p:txBody>
      </p:sp>
      <p:sp>
        <p:nvSpPr>
          <p:cNvPr id="40" name="Afgeronde rechthoek 8">
            <a:extLst>
              <a:ext uri="{FF2B5EF4-FFF2-40B4-BE49-F238E27FC236}">
                <a16:creationId xmlns:a16="http://schemas.microsoft.com/office/drawing/2014/main" id="{95C9271F-258C-C6D5-4E8A-C645286FDE34}"/>
              </a:ext>
            </a:extLst>
          </p:cNvPr>
          <p:cNvSpPr/>
          <p:nvPr/>
        </p:nvSpPr>
        <p:spPr>
          <a:xfrm>
            <a:off x="8561915" y="2316917"/>
            <a:ext cx="3253246" cy="3166097"/>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marL="0" indent="0">
              <a:buClrTx/>
              <a:buNone/>
            </a:pPr>
            <a:r>
              <a:rPr lang="nl-NL" b="1" noProof="0" dirty="0">
                <a:solidFill>
                  <a:srgbClr val="027BC1"/>
                </a:solidFill>
                <a:latin typeface="+mn-lt"/>
              </a:rPr>
              <a:t>Andere aanknopingspunten:</a:t>
            </a:r>
          </a:p>
          <a:p>
            <a:pPr marL="0" indent="0">
              <a:buClrTx/>
              <a:buNone/>
            </a:pPr>
            <a:endParaRPr lang="nl-NL" b="1" noProof="0" dirty="0">
              <a:solidFill>
                <a:srgbClr val="027BC1"/>
              </a:solidFill>
              <a:latin typeface="+mn-lt"/>
            </a:endParaRPr>
          </a:p>
          <a:p>
            <a:pPr marL="285750" indent="-285750">
              <a:buClrTx/>
              <a:buFont typeface="Arial" panose="020B0604020202020204" pitchFamily="34" charset="0"/>
              <a:buChar char="•"/>
            </a:pPr>
            <a:r>
              <a:rPr lang="nl-NL" b="1" noProof="0" dirty="0">
                <a:solidFill>
                  <a:schemeClr val="bg1"/>
                </a:solidFill>
                <a:latin typeface="+mn-lt"/>
              </a:rPr>
              <a:t>RES</a:t>
            </a:r>
            <a:r>
              <a:rPr lang="nl-NL" noProof="0" dirty="0">
                <a:solidFill>
                  <a:schemeClr val="bg1"/>
                </a:solidFill>
                <a:latin typeface="+mn-lt"/>
              </a:rPr>
              <a:t> (wind, zon op land/dak)</a:t>
            </a:r>
          </a:p>
          <a:p>
            <a:pPr marL="285750" indent="-285750">
              <a:buClrTx/>
              <a:buFont typeface="Arial" panose="020B0604020202020204" pitchFamily="34" charset="0"/>
              <a:buChar char="•"/>
            </a:pPr>
            <a:r>
              <a:rPr lang="nl-NL" b="1" noProof="0" dirty="0">
                <a:solidFill>
                  <a:schemeClr val="bg1"/>
                </a:solidFill>
                <a:latin typeface="+mn-lt"/>
              </a:rPr>
              <a:t>Groen gas, waterstof</a:t>
            </a:r>
          </a:p>
          <a:p>
            <a:pPr marL="285750" indent="-285750">
              <a:buClrTx/>
              <a:buFont typeface="Arial" panose="020B0604020202020204" pitchFamily="34" charset="0"/>
              <a:buChar char="•"/>
            </a:pPr>
            <a:r>
              <a:rPr lang="nl-NL" b="1" noProof="0" dirty="0">
                <a:solidFill>
                  <a:schemeClr val="bg1"/>
                </a:solidFill>
                <a:latin typeface="+mn-lt"/>
              </a:rPr>
              <a:t>Warmtenetten</a:t>
            </a:r>
            <a:endParaRPr lang="nl-NL" b="1" dirty="0">
              <a:solidFill>
                <a:schemeClr val="bg1"/>
              </a:solidFill>
              <a:latin typeface="+mn-lt"/>
            </a:endParaRPr>
          </a:p>
          <a:p>
            <a:pPr marL="285750" indent="-285750">
              <a:buClrTx/>
              <a:buFont typeface="Arial" panose="020B0604020202020204" pitchFamily="34" charset="0"/>
              <a:buChar char="•"/>
            </a:pPr>
            <a:r>
              <a:rPr lang="nl-NL" noProof="0" dirty="0">
                <a:solidFill>
                  <a:schemeClr val="bg1"/>
                </a:solidFill>
                <a:latin typeface="+mn-lt"/>
              </a:rPr>
              <a:t>Hernieuwde inzet van </a:t>
            </a:r>
            <a:r>
              <a:rPr lang="nl-NL" b="1" noProof="0" dirty="0">
                <a:solidFill>
                  <a:schemeClr val="bg1"/>
                </a:solidFill>
                <a:latin typeface="+mn-lt"/>
              </a:rPr>
              <a:t>voormalige gasinfra </a:t>
            </a:r>
            <a:r>
              <a:rPr lang="nl-NL" noProof="0" dirty="0">
                <a:solidFill>
                  <a:schemeClr val="bg1"/>
                </a:solidFill>
                <a:latin typeface="+mn-lt"/>
              </a:rPr>
              <a:t>(gasnet, aansluiting e-net)</a:t>
            </a:r>
          </a:p>
          <a:p>
            <a:pPr marL="0" indent="0">
              <a:buNone/>
            </a:pPr>
            <a:endParaRPr lang="nl-NL" noProof="0" dirty="0">
              <a:solidFill>
                <a:schemeClr val="bg1"/>
              </a:solidFill>
              <a:latin typeface="+mn-lt"/>
            </a:endParaRPr>
          </a:p>
          <a:p>
            <a:endParaRPr lang="nl-NL" noProof="0" dirty="0">
              <a:solidFill>
                <a:schemeClr val="bg1"/>
              </a:solidFill>
              <a:latin typeface="+mn-lt"/>
            </a:endParaRPr>
          </a:p>
          <a:p>
            <a:pPr marL="285750" indent="-285750">
              <a:buFont typeface="Arial" panose="020B0604020202020204" pitchFamily="34" charset="0"/>
              <a:buChar char="•"/>
            </a:pPr>
            <a:endParaRPr lang="nl-NL" noProof="0" dirty="0"/>
          </a:p>
        </p:txBody>
      </p:sp>
    </p:spTree>
    <p:extLst>
      <p:ext uri="{BB962C8B-B14F-4D97-AF65-F5344CB8AC3E}">
        <p14:creationId xmlns:p14="http://schemas.microsoft.com/office/powerpoint/2010/main" val="3253298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E47C0D-0F52-D7C3-134D-A60753B1D102}"/>
              </a:ext>
            </a:extLst>
          </p:cNvPr>
          <p:cNvSpPr>
            <a:spLocks noGrp="1"/>
          </p:cNvSpPr>
          <p:nvPr>
            <p:ph type="title"/>
          </p:nvPr>
        </p:nvSpPr>
        <p:spPr>
          <a:xfrm>
            <a:off x="666000" y="900000"/>
            <a:ext cx="11526000" cy="1332000"/>
          </a:xfrm>
        </p:spPr>
        <p:txBody>
          <a:bodyPr/>
          <a:lstStyle/>
          <a:p>
            <a:r>
              <a:rPr lang="nl-NL" noProof="0" dirty="0">
                <a:solidFill>
                  <a:schemeClr val="bg1"/>
                </a:solidFill>
                <a:latin typeface="+mn-lt"/>
              </a:rPr>
              <a:t>Voor elke ontwikkelfase een eigen ondersteuningsaanbod</a:t>
            </a:r>
            <a:endParaRPr lang="nl-NL" noProof="0" dirty="0"/>
          </a:p>
        </p:txBody>
      </p:sp>
      <p:graphicFrame>
        <p:nvGraphicFramePr>
          <p:cNvPr id="4" name="Tijdelijke aanduiding voor inhoud 3">
            <a:extLst>
              <a:ext uri="{FF2B5EF4-FFF2-40B4-BE49-F238E27FC236}">
                <a16:creationId xmlns:a16="http://schemas.microsoft.com/office/drawing/2014/main" id="{0FEB516A-00AF-480B-A55B-E04B0F6748DA}"/>
              </a:ext>
            </a:extLst>
          </p:cNvPr>
          <p:cNvGraphicFramePr>
            <a:graphicFrameLocks noGrp="1"/>
          </p:cNvGraphicFramePr>
          <p:nvPr>
            <p:ph idx="1"/>
            <p:extLst>
              <p:ext uri="{D42A27DB-BD31-4B8C-83A1-F6EECF244321}">
                <p14:modId xmlns:p14="http://schemas.microsoft.com/office/powerpoint/2010/main" val="324682062"/>
              </p:ext>
            </p:extLst>
          </p:nvPr>
        </p:nvGraphicFramePr>
        <p:xfrm>
          <a:off x="231840" y="2014840"/>
          <a:ext cx="11728319" cy="4956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a:extLst>
              <a:ext uri="{FF2B5EF4-FFF2-40B4-BE49-F238E27FC236}">
                <a16:creationId xmlns:a16="http://schemas.microsoft.com/office/drawing/2014/main" id="{CB46301A-47E1-4F51-1E18-7EF96102E01D}"/>
              </a:ext>
            </a:extLst>
          </p:cNvPr>
          <p:cNvSpPr txBox="1"/>
          <p:nvPr/>
        </p:nvSpPr>
        <p:spPr>
          <a:xfrm>
            <a:off x="444048" y="2364608"/>
            <a:ext cx="636070" cy="646331"/>
          </a:xfrm>
          <a:prstGeom prst="rect">
            <a:avLst/>
          </a:prstGeom>
          <a:noFill/>
        </p:spPr>
        <p:txBody>
          <a:bodyPr wrap="square" rtlCol="0">
            <a:spAutoFit/>
          </a:bodyPr>
          <a:lstStyle/>
          <a:p>
            <a:r>
              <a:rPr lang="en-US" sz="3600" b="1"/>
              <a:t>0</a:t>
            </a:r>
            <a:endParaRPr lang="en-US" b="1"/>
          </a:p>
        </p:txBody>
      </p:sp>
      <p:sp>
        <p:nvSpPr>
          <p:cNvPr id="8" name="Tekstvak 7">
            <a:extLst>
              <a:ext uri="{FF2B5EF4-FFF2-40B4-BE49-F238E27FC236}">
                <a16:creationId xmlns:a16="http://schemas.microsoft.com/office/drawing/2014/main" id="{975242DA-D4A1-D452-278C-9AB6395F039C}"/>
              </a:ext>
            </a:extLst>
          </p:cNvPr>
          <p:cNvSpPr txBox="1"/>
          <p:nvPr/>
        </p:nvSpPr>
        <p:spPr>
          <a:xfrm>
            <a:off x="3455476" y="2364609"/>
            <a:ext cx="636070" cy="646331"/>
          </a:xfrm>
          <a:prstGeom prst="rect">
            <a:avLst/>
          </a:prstGeom>
          <a:noFill/>
        </p:spPr>
        <p:txBody>
          <a:bodyPr wrap="square" rtlCol="0">
            <a:spAutoFit/>
          </a:bodyPr>
          <a:lstStyle/>
          <a:p>
            <a:r>
              <a:rPr lang="en-US" sz="3600" b="1"/>
              <a:t>1</a:t>
            </a:r>
            <a:endParaRPr lang="en-US" b="1"/>
          </a:p>
        </p:txBody>
      </p:sp>
      <p:sp>
        <p:nvSpPr>
          <p:cNvPr id="9" name="Tekstvak 8">
            <a:extLst>
              <a:ext uri="{FF2B5EF4-FFF2-40B4-BE49-F238E27FC236}">
                <a16:creationId xmlns:a16="http://schemas.microsoft.com/office/drawing/2014/main" id="{CD2903CD-3BE4-4891-A9D7-BC7BA4E9A2E1}"/>
              </a:ext>
            </a:extLst>
          </p:cNvPr>
          <p:cNvSpPr txBox="1"/>
          <p:nvPr/>
        </p:nvSpPr>
        <p:spPr>
          <a:xfrm>
            <a:off x="6487687" y="2366028"/>
            <a:ext cx="636070" cy="646331"/>
          </a:xfrm>
          <a:prstGeom prst="rect">
            <a:avLst/>
          </a:prstGeom>
          <a:noFill/>
        </p:spPr>
        <p:txBody>
          <a:bodyPr wrap="square" rtlCol="0">
            <a:spAutoFit/>
          </a:bodyPr>
          <a:lstStyle/>
          <a:p>
            <a:r>
              <a:rPr lang="en-US" sz="3600" b="1"/>
              <a:t>2</a:t>
            </a:r>
            <a:endParaRPr lang="en-US" b="1"/>
          </a:p>
        </p:txBody>
      </p:sp>
      <p:sp>
        <p:nvSpPr>
          <p:cNvPr id="11" name="Tekstvak 10">
            <a:extLst>
              <a:ext uri="{FF2B5EF4-FFF2-40B4-BE49-F238E27FC236}">
                <a16:creationId xmlns:a16="http://schemas.microsoft.com/office/drawing/2014/main" id="{E5FBB0A6-CEBB-52EA-F4A6-925DB6B8F275}"/>
              </a:ext>
            </a:extLst>
          </p:cNvPr>
          <p:cNvSpPr txBox="1"/>
          <p:nvPr/>
        </p:nvSpPr>
        <p:spPr>
          <a:xfrm>
            <a:off x="9291091" y="2364609"/>
            <a:ext cx="1912530" cy="646331"/>
          </a:xfrm>
          <a:prstGeom prst="rect">
            <a:avLst/>
          </a:prstGeom>
          <a:noFill/>
        </p:spPr>
        <p:txBody>
          <a:bodyPr wrap="square" rtlCol="0">
            <a:spAutoFit/>
          </a:bodyPr>
          <a:lstStyle/>
          <a:p>
            <a:r>
              <a:rPr lang="en-US" sz="3600" b="1"/>
              <a:t>3 &amp; 4</a:t>
            </a:r>
            <a:endParaRPr lang="en-US" b="1"/>
          </a:p>
        </p:txBody>
      </p:sp>
    </p:spTree>
    <p:extLst>
      <p:ext uri="{BB962C8B-B14F-4D97-AF65-F5344CB8AC3E}">
        <p14:creationId xmlns:p14="http://schemas.microsoft.com/office/powerpoint/2010/main" val="342733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273F0-0FAD-F7FD-7BEB-F10AE90FAF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D04141-42C3-E9E5-6E2E-FE7E1B42651E}"/>
              </a:ext>
            </a:extLst>
          </p:cNvPr>
          <p:cNvSpPr>
            <a:spLocks noGrp="1"/>
          </p:cNvSpPr>
          <p:nvPr>
            <p:ph type="title"/>
          </p:nvPr>
        </p:nvSpPr>
        <p:spPr/>
        <p:txBody>
          <a:bodyPr/>
          <a:lstStyle/>
          <a:p>
            <a:pPr algn="l"/>
            <a:r>
              <a:rPr lang="nl-NL" dirty="0">
                <a:solidFill>
                  <a:srgbClr val="000000"/>
                </a:solidFill>
              </a:rPr>
              <a:t>Twee typen projecten</a:t>
            </a:r>
            <a:endParaRPr lang="nl-NL" b="0" i="0" u="none" strike="noStrike" noProof="0" dirty="0">
              <a:solidFill>
                <a:srgbClr val="000000"/>
              </a:solidFill>
              <a:effectLst/>
            </a:endParaRPr>
          </a:p>
        </p:txBody>
      </p:sp>
      <p:sp>
        <p:nvSpPr>
          <p:cNvPr id="6" name="Afgeronde rechthoek 5">
            <a:extLst>
              <a:ext uri="{FF2B5EF4-FFF2-40B4-BE49-F238E27FC236}">
                <a16:creationId xmlns:a16="http://schemas.microsoft.com/office/drawing/2014/main" id="{39E1FAE1-C42C-1B70-6306-31D77224159B}"/>
              </a:ext>
            </a:extLst>
          </p:cNvPr>
          <p:cNvSpPr/>
          <p:nvPr/>
        </p:nvSpPr>
        <p:spPr>
          <a:xfrm>
            <a:off x="511358" y="2213169"/>
            <a:ext cx="11151253" cy="4444305"/>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endParaRPr lang="nl-NL" sz="1000" b="1" i="0" u="none" strike="noStrike" noProof="0" dirty="0">
              <a:solidFill>
                <a:srgbClr val="007BBE"/>
              </a:solidFill>
              <a:effectLst/>
            </a:endParaRPr>
          </a:p>
          <a:p>
            <a:pPr marL="285750" indent="-285750" algn="l">
              <a:buFont typeface="Arial" panose="020B0604020202020204" pitchFamily="34" charset="0"/>
              <a:buChar char="•"/>
            </a:pPr>
            <a:r>
              <a:rPr lang="nl-NL" sz="2400" b="1" i="0" u="none" strike="noStrike" noProof="0" dirty="0">
                <a:solidFill>
                  <a:srgbClr val="000000"/>
                </a:solidFill>
                <a:effectLst/>
              </a:rPr>
              <a:t>Nadruk ligt nu (2025) nog op verkennende fasen: </a:t>
            </a:r>
            <a:endParaRPr lang="nl-NL" sz="2400" b="1" i="1" dirty="0">
              <a:solidFill>
                <a:schemeClr val="bg1"/>
              </a:solidFill>
            </a:endParaRPr>
          </a:p>
          <a:p>
            <a:pPr lvl="1"/>
            <a:endParaRPr lang="nl-NL" sz="2400" dirty="0">
              <a:solidFill>
                <a:srgbClr val="000000"/>
              </a:solidFill>
            </a:endParaRPr>
          </a:p>
          <a:p>
            <a:pPr lvl="2"/>
            <a:endParaRPr lang="nl-NL" sz="2400" dirty="0">
              <a:solidFill>
                <a:srgbClr val="000000"/>
              </a:solidFill>
            </a:endParaRPr>
          </a:p>
          <a:p>
            <a:pPr marL="742950" lvl="1" indent="-285750">
              <a:buFont typeface="Arial" panose="020B0604020202020204" pitchFamily="34" charset="0"/>
              <a:buChar char="•"/>
            </a:pPr>
            <a:endParaRPr lang="nl-NL" sz="2400" b="0" i="0" u="none" strike="noStrike" noProof="0" dirty="0">
              <a:solidFill>
                <a:srgbClr val="000000"/>
              </a:solidFill>
              <a:effectLst/>
            </a:endParaRPr>
          </a:p>
        </p:txBody>
      </p:sp>
      <p:pic>
        <p:nvPicPr>
          <p:cNvPr id="4" name="Afbeelding 3" descr="Senioren motorrijder aan het fietsen">
            <a:extLst>
              <a:ext uri="{FF2B5EF4-FFF2-40B4-BE49-F238E27FC236}">
                <a16:creationId xmlns:a16="http://schemas.microsoft.com/office/drawing/2014/main" id="{772C63B6-5C75-15AA-27E2-EE6F48A57F6D}"/>
              </a:ext>
            </a:extLst>
          </p:cNvPr>
          <p:cNvPicPr>
            <a:picLocks noChangeAspect="1"/>
          </p:cNvPicPr>
          <p:nvPr/>
        </p:nvPicPr>
        <p:blipFill>
          <a:blip r:embed="rId2"/>
          <a:srcRect t="14619" b="7251"/>
          <a:stretch>
            <a:fillRect/>
          </a:stretch>
        </p:blipFill>
        <p:spPr>
          <a:xfrm>
            <a:off x="6465037" y="3202991"/>
            <a:ext cx="4664735" cy="2429713"/>
          </a:xfrm>
          <a:prstGeom prst="rect">
            <a:avLst/>
          </a:prstGeom>
        </p:spPr>
      </p:pic>
      <p:pic>
        <p:nvPicPr>
          <p:cNvPr id="7" name="Afbeelding 6" descr="Veel fietsende fietsers">
            <a:extLst>
              <a:ext uri="{FF2B5EF4-FFF2-40B4-BE49-F238E27FC236}">
                <a16:creationId xmlns:a16="http://schemas.microsoft.com/office/drawing/2014/main" id="{8BEB7821-0B85-5E8B-C653-98BD5E868B0E}"/>
              </a:ext>
            </a:extLst>
          </p:cNvPr>
          <p:cNvPicPr>
            <a:picLocks noChangeAspect="1"/>
          </p:cNvPicPr>
          <p:nvPr/>
        </p:nvPicPr>
        <p:blipFill>
          <a:blip r:embed="rId3"/>
          <a:srcRect b="21870"/>
          <a:stretch>
            <a:fillRect/>
          </a:stretch>
        </p:blipFill>
        <p:spPr>
          <a:xfrm>
            <a:off x="979931" y="3202991"/>
            <a:ext cx="4664733" cy="2429713"/>
          </a:xfrm>
          <a:prstGeom prst="rect">
            <a:avLst/>
          </a:prstGeom>
        </p:spPr>
      </p:pic>
      <p:sp>
        <p:nvSpPr>
          <p:cNvPr id="8" name="Tekstvak 7">
            <a:extLst>
              <a:ext uri="{FF2B5EF4-FFF2-40B4-BE49-F238E27FC236}">
                <a16:creationId xmlns:a16="http://schemas.microsoft.com/office/drawing/2014/main" id="{C3A9CAC3-CC11-03DB-6000-675E4D8F180D}"/>
              </a:ext>
            </a:extLst>
          </p:cNvPr>
          <p:cNvSpPr txBox="1"/>
          <p:nvPr/>
        </p:nvSpPr>
        <p:spPr>
          <a:xfrm>
            <a:off x="979931" y="5727167"/>
            <a:ext cx="4664733" cy="461665"/>
          </a:xfrm>
          <a:prstGeom prst="rect">
            <a:avLst/>
          </a:prstGeom>
          <a:noFill/>
        </p:spPr>
        <p:txBody>
          <a:bodyPr wrap="square" rtlCol="0">
            <a:spAutoFit/>
          </a:bodyPr>
          <a:lstStyle/>
          <a:p>
            <a:pPr algn="ctr"/>
            <a:r>
              <a:rPr lang="nl-NL" sz="2400" b="1" dirty="0">
                <a:solidFill>
                  <a:schemeClr val="bg1"/>
                </a:solidFill>
              </a:rPr>
              <a:t>Fase 1: </a:t>
            </a:r>
            <a:r>
              <a:rPr lang="nl-NL" sz="2400" b="1" dirty="0" err="1">
                <a:solidFill>
                  <a:schemeClr val="bg1"/>
                </a:solidFill>
              </a:rPr>
              <a:t>pelotonproject</a:t>
            </a:r>
            <a:r>
              <a:rPr lang="nl-NL" sz="2400" b="1" dirty="0">
                <a:solidFill>
                  <a:schemeClr val="bg1"/>
                </a:solidFill>
              </a:rPr>
              <a:t> - </a:t>
            </a:r>
            <a:r>
              <a:rPr lang="nl-NL" sz="2400" dirty="0">
                <a:solidFill>
                  <a:schemeClr val="bg1"/>
                </a:solidFill>
              </a:rPr>
              <a:t>verkenning</a:t>
            </a:r>
          </a:p>
        </p:txBody>
      </p:sp>
      <p:sp>
        <p:nvSpPr>
          <p:cNvPr id="9" name="Tekstvak 8">
            <a:extLst>
              <a:ext uri="{FF2B5EF4-FFF2-40B4-BE49-F238E27FC236}">
                <a16:creationId xmlns:a16="http://schemas.microsoft.com/office/drawing/2014/main" id="{9FAFA9D2-8D36-28A5-343D-629B5BD14501}"/>
              </a:ext>
            </a:extLst>
          </p:cNvPr>
          <p:cNvSpPr txBox="1"/>
          <p:nvPr/>
        </p:nvSpPr>
        <p:spPr>
          <a:xfrm>
            <a:off x="6096000" y="5727167"/>
            <a:ext cx="5413019" cy="461665"/>
          </a:xfrm>
          <a:prstGeom prst="rect">
            <a:avLst/>
          </a:prstGeom>
          <a:noFill/>
        </p:spPr>
        <p:txBody>
          <a:bodyPr wrap="square" rtlCol="0">
            <a:spAutoFit/>
          </a:bodyPr>
          <a:lstStyle/>
          <a:p>
            <a:pPr algn="ctr"/>
            <a:r>
              <a:rPr lang="nl-NL" sz="2400" b="1" dirty="0">
                <a:solidFill>
                  <a:schemeClr val="bg1"/>
                </a:solidFill>
              </a:rPr>
              <a:t>Fase 2: koploperproject - </a:t>
            </a:r>
            <a:r>
              <a:rPr lang="nl-NL" sz="2400" dirty="0">
                <a:solidFill>
                  <a:schemeClr val="bg1"/>
                </a:solidFill>
              </a:rPr>
              <a:t>plan &amp; ontwerp</a:t>
            </a:r>
          </a:p>
        </p:txBody>
      </p:sp>
    </p:spTree>
    <p:extLst>
      <p:ext uri="{BB962C8B-B14F-4D97-AF65-F5344CB8AC3E}">
        <p14:creationId xmlns:p14="http://schemas.microsoft.com/office/powerpoint/2010/main" val="910118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1B433-F698-1C2E-FBAB-9F0262EFA8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8DE0CB-5413-3CC6-E66A-1D5F26F16360}"/>
              </a:ext>
            </a:extLst>
          </p:cNvPr>
          <p:cNvSpPr>
            <a:spLocks noGrp="1"/>
          </p:cNvSpPr>
          <p:nvPr>
            <p:ph type="title"/>
          </p:nvPr>
        </p:nvSpPr>
        <p:spPr>
          <a:xfrm>
            <a:off x="666000" y="900000"/>
            <a:ext cx="11202912" cy="1332000"/>
          </a:xfrm>
        </p:spPr>
        <p:txBody>
          <a:bodyPr/>
          <a:lstStyle/>
          <a:p>
            <a:pPr algn="l"/>
            <a:r>
              <a:rPr lang="nl-NL" b="1" i="0" u="none" strike="noStrike" noProof="0" dirty="0">
                <a:solidFill>
                  <a:srgbClr val="000000"/>
                </a:solidFill>
                <a:effectLst/>
              </a:rPr>
              <a:t>De kern van de Drentse aanpak: we doen het samen</a:t>
            </a:r>
            <a:endParaRPr lang="nl-NL" b="0" i="0" u="none" strike="noStrike" noProof="0" dirty="0">
              <a:solidFill>
                <a:srgbClr val="000000"/>
              </a:solidFill>
              <a:effectLst/>
            </a:endParaRPr>
          </a:p>
        </p:txBody>
      </p:sp>
      <p:sp>
        <p:nvSpPr>
          <p:cNvPr id="6" name="Afgeronde rechthoek 5">
            <a:extLst>
              <a:ext uri="{FF2B5EF4-FFF2-40B4-BE49-F238E27FC236}">
                <a16:creationId xmlns:a16="http://schemas.microsoft.com/office/drawing/2014/main" id="{2D0D5E5A-8D94-A182-DC4B-CE61C19BDD02}"/>
              </a:ext>
            </a:extLst>
          </p:cNvPr>
          <p:cNvSpPr/>
          <p:nvPr/>
        </p:nvSpPr>
        <p:spPr>
          <a:xfrm>
            <a:off x="511360" y="2213169"/>
            <a:ext cx="5584640" cy="4149905"/>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endParaRPr lang="nl-NL" sz="800" b="1" i="0" u="none" strike="noStrike" noProof="0" dirty="0">
              <a:solidFill>
                <a:srgbClr val="007BBE"/>
              </a:solidFill>
              <a:effectLst/>
            </a:endParaRPr>
          </a:p>
          <a:p>
            <a:pPr algn="l">
              <a:buNone/>
            </a:pPr>
            <a:r>
              <a:rPr lang="nl-NL" sz="2000" b="1" i="0" u="none" strike="noStrike" noProof="0" dirty="0">
                <a:solidFill>
                  <a:srgbClr val="007BBE"/>
                </a:solidFill>
                <a:effectLst/>
              </a:rPr>
              <a:t>Community of </a:t>
            </a:r>
            <a:r>
              <a:rPr lang="nl-NL" sz="2000" b="1" i="0" u="none" strike="noStrike" noProof="0" dirty="0" err="1">
                <a:solidFill>
                  <a:srgbClr val="007BBE"/>
                </a:solidFill>
                <a:effectLst/>
              </a:rPr>
              <a:t>Practice</a:t>
            </a:r>
            <a:r>
              <a:rPr lang="nl-NL" sz="2000" b="1" i="0" u="none" strike="noStrike" noProof="0" dirty="0">
                <a:solidFill>
                  <a:srgbClr val="007BBE"/>
                </a:solidFill>
                <a:effectLst/>
              </a:rPr>
              <a:t> – Drents Net op Groen</a:t>
            </a:r>
          </a:p>
          <a:p>
            <a:pPr algn="l"/>
            <a:endParaRPr lang="nl-NL" b="1" noProof="0" dirty="0">
              <a:solidFill>
                <a:schemeClr val="bg1"/>
              </a:solidFill>
            </a:endParaRPr>
          </a:p>
          <a:p>
            <a:pPr algn="l"/>
            <a:r>
              <a:rPr lang="nl-NL" b="0" i="0" u="none" strike="noStrike" noProof="0" dirty="0">
                <a:solidFill>
                  <a:srgbClr val="000000"/>
                </a:solidFill>
                <a:effectLst/>
              </a:rPr>
              <a:t>Een </a:t>
            </a:r>
            <a:r>
              <a:rPr lang="nl-NL" b="1" i="0" u="none" strike="noStrike" noProof="0" dirty="0">
                <a:solidFill>
                  <a:srgbClr val="000000"/>
                </a:solidFill>
                <a:effectLst/>
              </a:rPr>
              <a:t>leeromgeving</a:t>
            </a:r>
            <a:r>
              <a:rPr lang="nl-NL" b="0" i="0" u="none" strike="noStrike" noProof="0" dirty="0">
                <a:solidFill>
                  <a:srgbClr val="000000"/>
                </a:solidFill>
                <a:effectLst/>
              </a:rPr>
              <a:t> voor startende én ervaren </a:t>
            </a:r>
            <a:r>
              <a:rPr lang="nl-NL" b="0" i="0" u="none" strike="noStrike" noProof="0" dirty="0" err="1">
                <a:solidFill>
                  <a:srgbClr val="000000"/>
                </a:solidFill>
                <a:effectLst/>
              </a:rPr>
              <a:t>energiehub</a:t>
            </a:r>
            <a:r>
              <a:rPr lang="nl-NL" b="0" i="0" u="none" strike="noStrike" noProof="0" dirty="0">
                <a:solidFill>
                  <a:srgbClr val="000000"/>
                </a:solidFill>
                <a:effectLst/>
              </a:rPr>
              <a:t>-initiatieven.</a:t>
            </a:r>
          </a:p>
          <a:p>
            <a:pPr marL="285750" indent="-285750" algn="l">
              <a:buFont typeface="Arial" panose="020B0604020202020204" pitchFamily="34" charset="0"/>
              <a:buChar char="•"/>
            </a:pPr>
            <a:r>
              <a:rPr lang="nl-NL" b="1" i="0" u="none" strike="noStrike" noProof="0" dirty="0">
                <a:solidFill>
                  <a:srgbClr val="000000"/>
                </a:solidFill>
                <a:effectLst/>
              </a:rPr>
              <a:t>Praktisch</a:t>
            </a:r>
            <a:r>
              <a:rPr lang="nl-NL" b="0" i="0" u="none" strike="noStrike" noProof="0" dirty="0">
                <a:solidFill>
                  <a:srgbClr val="000000"/>
                </a:solidFill>
                <a:effectLst/>
              </a:rPr>
              <a:t>: deelnemers leren samen met anderen in de regio.</a:t>
            </a:r>
          </a:p>
          <a:p>
            <a:pPr marL="285750" indent="-285750" algn="l">
              <a:buFont typeface="Arial" panose="020B0604020202020204" pitchFamily="34" charset="0"/>
              <a:buChar char="•"/>
            </a:pPr>
            <a:r>
              <a:rPr lang="nl-NL" b="1" i="0" u="none" strike="noStrike" noProof="0" dirty="0">
                <a:solidFill>
                  <a:srgbClr val="000000"/>
                </a:solidFill>
                <a:effectLst/>
              </a:rPr>
              <a:t>Betrokken</a:t>
            </a:r>
            <a:r>
              <a:rPr lang="nl-NL" b="0" i="0" u="none" strike="noStrike" noProof="0" dirty="0">
                <a:solidFill>
                  <a:srgbClr val="000000"/>
                </a:solidFill>
                <a:effectLst/>
              </a:rPr>
              <a:t>: ook koplopers en icoonprojecten doen mee.</a:t>
            </a:r>
          </a:p>
          <a:p>
            <a:pPr marL="285750" indent="-285750" algn="l">
              <a:buFont typeface="Arial" panose="020B0604020202020204" pitchFamily="34" charset="0"/>
              <a:buChar char="•"/>
            </a:pPr>
            <a:r>
              <a:rPr lang="nl-NL" b="0" i="0" u="none" strike="noStrike" noProof="0" dirty="0">
                <a:solidFill>
                  <a:srgbClr val="000000"/>
                </a:solidFill>
                <a:effectLst/>
              </a:rPr>
              <a:t>Bemiddeling en afstemming met </a:t>
            </a:r>
            <a:r>
              <a:rPr lang="nl-NL" b="1" i="0" u="none" strike="noStrike" noProof="0" dirty="0">
                <a:solidFill>
                  <a:srgbClr val="000000"/>
                </a:solidFill>
                <a:effectLst/>
              </a:rPr>
              <a:t>netbeheerder</a:t>
            </a:r>
            <a:r>
              <a:rPr lang="nl-NL" b="0" i="0" u="none" strike="noStrike" noProof="0" dirty="0">
                <a:solidFill>
                  <a:srgbClr val="000000"/>
                </a:solidFill>
                <a:effectLst/>
              </a:rPr>
              <a:t> en andere </a:t>
            </a:r>
            <a:r>
              <a:rPr lang="nl-NL" b="1" i="0" u="none" strike="noStrike" noProof="0" dirty="0">
                <a:solidFill>
                  <a:srgbClr val="000000"/>
                </a:solidFill>
                <a:effectLst/>
              </a:rPr>
              <a:t>stakeholders.</a:t>
            </a:r>
          </a:p>
          <a:p>
            <a:pPr marL="285750" indent="-285750" algn="l">
              <a:buFont typeface="Arial" panose="020B0604020202020204" pitchFamily="34" charset="0"/>
              <a:buChar char="•"/>
            </a:pPr>
            <a:r>
              <a:rPr lang="nl-NL" dirty="0">
                <a:solidFill>
                  <a:srgbClr val="000000"/>
                </a:solidFill>
              </a:rPr>
              <a:t>Maandelijkse </a:t>
            </a:r>
            <a:r>
              <a:rPr lang="nl-NL" b="1" dirty="0">
                <a:solidFill>
                  <a:srgbClr val="000000"/>
                </a:solidFill>
              </a:rPr>
              <a:t>bijeenkomsten </a:t>
            </a:r>
            <a:r>
              <a:rPr lang="nl-NL" dirty="0">
                <a:solidFill>
                  <a:srgbClr val="000000"/>
                </a:solidFill>
              </a:rPr>
              <a:t>met betrokken deelnemers.</a:t>
            </a:r>
          </a:p>
          <a:p>
            <a:pPr marL="285750" indent="-285750" algn="l">
              <a:buFont typeface="Arial" panose="020B0604020202020204" pitchFamily="34" charset="0"/>
              <a:buChar char="•"/>
            </a:pPr>
            <a:endParaRPr lang="nl-NL" b="0" i="0" u="none" strike="noStrike" noProof="0" dirty="0">
              <a:solidFill>
                <a:srgbClr val="000000"/>
              </a:solidFill>
              <a:effectLst/>
            </a:endParaRPr>
          </a:p>
        </p:txBody>
      </p:sp>
      <p:pic>
        <p:nvPicPr>
          <p:cNvPr id="1026" name="Picture 2" descr="Je vergaderarrangement online reserveren | De Schildhoeve">
            <a:extLst>
              <a:ext uri="{FF2B5EF4-FFF2-40B4-BE49-F238E27FC236}">
                <a16:creationId xmlns:a16="http://schemas.microsoft.com/office/drawing/2014/main" id="{CEA8DD21-58FC-F9B9-65DD-9AD7753AD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283" y="2583037"/>
            <a:ext cx="5136357" cy="3429000"/>
          </a:xfrm>
          <a:custGeom>
            <a:avLst/>
            <a:gdLst>
              <a:gd name="connsiteX0" fmla="*/ 0 w 5136357"/>
              <a:gd name="connsiteY0" fmla="*/ 0 h 3429000"/>
              <a:gd name="connsiteX1" fmla="*/ 5136357 w 5136357"/>
              <a:gd name="connsiteY1" fmla="*/ 0 h 3429000"/>
              <a:gd name="connsiteX2" fmla="*/ 5136357 w 5136357"/>
              <a:gd name="connsiteY2" fmla="*/ 3429000 h 3429000"/>
              <a:gd name="connsiteX3" fmla="*/ 0 w 5136357"/>
              <a:gd name="connsiteY3" fmla="*/ 3429000 h 3429000"/>
              <a:gd name="connsiteX4" fmla="*/ 0 w 5136357"/>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6357" h="3429000" extrusionOk="0">
                <a:moveTo>
                  <a:pt x="0" y="0"/>
                </a:moveTo>
                <a:cubicBezTo>
                  <a:pt x="2411852" y="-119066"/>
                  <a:pt x="4552648" y="7024"/>
                  <a:pt x="5136357" y="0"/>
                </a:cubicBezTo>
                <a:cubicBezTo>
                  <a:pt x="5186797" y="1154724"/>
                  <a:pt x="5268279" y="2924425"/>
                  <a:pt x="5136357" y="3429000"/>
                </a:cubicBezTo>
                <a:cubicBezTo>
                  <a:pt x="2592535" y="3328594"/>
                  <a:pt x="2042557" y="3528182"/>
                  <a:pt x="0" y="3429000"/>
                </a:cubicBezTo>
                <a:cubicBezTo>
                  <a:pt x="100930" y="1941940"/>
                  <a:pt x="-37983" y="1649686"/>
                  <a:pt x="0" y="0"/>
                </a:cubicBezTo>
                <a:close/>
              </a:path>
            </a:pathLst>
          </a:custGeom>
          <a:noFill/>
          <a:ln w="38100">
            <a:solidFill>
              <a:srgbClr val="1485C5"/>
            </a:solidFill>
            <a:extLst>
              <a:ext uri="{C807C97D-BFC1-408E-A445-0C87EB9F89A2}">
                <ask:lineSketchStyleProps xmlns:ask="http://schemas.microsoft.com/office/drawing/2018/sketchyshapes" sd="3488847010">
                  <a:prstGeom prst="rect">
                    <a:avLst/>
                  </a:prstGeom>
                  <ask:type>
                    <ask:lineSketchCurved/>
                  </ask:type>
                </ask:lineSketchStyleProps>
              </a:ext>
            </a:extLst>
          </a:ln>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6FAAD09E-DD53-6B4E-C4DD-979AE893AB42}"/>
              </a:ext>
            </a:extLst>
          </p:cNvPr>
          <p:cNvSpPr txBox="1"/>
          <p:nvPr/>
        </p:nvSpPr>
        <p:spPr>
          <a:xfrm>
            <a:off x="6343650" y="6178408"/>
            <a:ext cx="5848350" cy="369332"/>
          </a:xfrm>
          <a:prstGeom prst="rect">
            <a:avLst/>
          </a:prstGeom>
          <a:noFill/>
        </p:spPr>
        <p:txBody>
          <a:bodyPr wrap="square" rtlCol="0">
            <a:spAutoFit/>
          </a:bodyPr>
          <a:lstStyle/>
          <a:p>
            <a:r>
              <a:rPr lang="nl-NL" b="1" i="0" u="none" strike="noStrike" noProof="0">
                <a:solidFill>
                  <a:srgbClr val="000000"/>
                </a:solidFill>
                <a:effectLst/>
              </a:rPr>
              <a:t>Nieuw initiatief? Aanmelden via:</a:t>
            </a:r>
            <a:r>
              <a:rPr lang="nl-NL" b="0" i="0" u="none" strike="noStrike" noProof="0">
                <a:solidFill>
                  <a:srgbClr val="000000"/>
                </a:solidFill>
                <a:effectLst/>
              </a:rPr>
              <a:t> </a:t>
            </a:r>
            <a:r>
              <a:rPr lang="nl-NL" b="0" i="0" u="none" strike="noStrike" noProof="0">
                <a:solidFill>
                  <a:schemeClr val="accent2"/>
                </a:solidFill>
                <a:effectLst/>
              </a:rPr>
              <a:t>energiehubs@drenthe.nl</a:t>
            </a:r>
          </a:p>
        </p:txBody>
      </p:sp>
    </p:spTree>
    <p:extLst>
      <p:ext uri="{BB962C8B-B14F-4D97-AF65-F5344CB8AC3E}">
        <p14:creationId xmlns:p14="http://schemas.microsoft.com/office/powerpoint/2010/main" val="1088884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147F6-92C5-CE67-D01D-AA64CC3B8F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0474FF-1BDB-BA4A-9346-698C88C6B3C9}"/>
              </a:ext>
            </a:extLst>
          </p:cNvPr>
          <p:cNvSpPr>
            <a:spLocks noGrp="1"/>
          </p:cNvSpPr>
          <p:nvPr>
            <p:ph type="title"/>
          </p:nvPr>
        </p:nvSpPr>
        <p:spPr/>
        <p:txBody>
          <a:bodyPr/>
          <a:lstStyle/>
          <a:p>
            <a:pPr algn="l"/>
            <a:r>
              <a:rPr lang="nl-NL" b="1" i="0" u="none" strike="noStrike" noProof="0" dirty="0">
                <a:solidFill>
                  <a:srgbClr val="000000"/>
                </a:solidFill>
                <a:effectLst/>
              </a:rPr>
              <a:t>Ondersteuning bij </a:t>
            </a:r>
            <a:r>
              <a:rPr lang="nl-NL" b="1" i="0" u="none" strike="noStrike" noProof="0" dirty="0" err="1">
                <a:solidFill>
                  <a:srgbClr val="000000"/>
                </a:solidFill>
                <a:effectLst/>
              </a:rPr>
              <a:t>pelotonprojecten</a:t>
            </a:r>
            <a:r>
              <a:rPr lang="nl-NL" b="1" i="0" u="none" strike="noStrike" noProof="0" dirty="0">
                <a:solidFill>
                  <a:srgbClr val="000000"/>
                </a:solidFill>
                <a:effectLst/>
              </a:rPr>
              <a:t> (fase 1)</a:t>
            </a:r>
            <a:endParaRPr lang="nl-NL" b="0" i="0" u="none" strike="noStrike" noProof="0" dirty="0">
              <a:solidFill>
                <a:srgbClr val="000000"/>
              </a:solidFill>
              <a:effectLst/>
            </a:endParaRPr>
          </a:p>
        </p:txBody>
      </p:sp>
      <p:sp>
        <p:nvSpPr>
          <p:cNvPr id="6" name="Afgeronde rechthoek 5">
            <a:extLst>
              <a:ext uri="{FF2B5EF4-FFF2-40B4-BE49-F238E27FC236}">
                <a16:creationId xmlns:a16="http://schemas.microsoft.com/office/drawing/2014/main" id="{EBB8053A-F9A9-5298-7FD9-B787A1A56A1F}"/>
              </a:ext>
            </a:extLst>
          </p:cNvPr>
          <p:cNvSpPr/>
          <p:nvPr/>
        </p:nvSpPr>
        <p:spPr>
          <a:xfrm>
            <a:off x="511358" y="2213169"/>
            <a:ext cx="11151253" cy="4444305"/>
          </a:xfrm>
          <a:prstGeom prst="roundRect">
            <a:avLst/>
          </a:prstGeom>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endParaRPr lang="nl-NL" sz="800" b="1" i="0" u="none" strike="noStrike" noProof="0" dirty="0">
              <a:solidFill>
                <a:srgbClr val="007BBE"/>
              </a:solidFill>
              <a:effectLst/>
            </a:endParaRPr>
          </a:p>
          <a:p>
            <a:pPr marL="342900" indent="-342900" algn="l">
              <a:buFont typeface="+mj-lt"/>
              <a:buAutoNum type="arabicPeriod"/>
            </a:pPr>
            <a:r>
              <a:rPr lang="nl-NL" b="1" i="0" u="none" strike="noStrike" noProof="0" dirty="0">
                <a:solidFill>
                  <a:srgbClr val="000000"/>
                </a:solidFill>
                <a:effectLst/>
              </a:rPr>
              <a:t>Provinciale subsidieregeling Oplossingen Belemmeringen Netcongestie Drenthe </a:t>
            </a:r>
            <a:r>
              <a:rPr lang="nl-NL" i="1" u="none" strike="noStrike" noProof="0" dirty="0">
                <a:solidFill>
                  <a:srgbClr val="000000"/>
                </a:solidFill>
                <a:effectLst/>
              </a:rPr>
              <a:t>(tot 17 oktober 2025)</a:t>
            </a:r>
            <a:r>
              <a:rPr lang="nl-NL" b="1" i="0" u="none" strike="noStrike" noProof="0" dirty="0">
                <a:solidFill>
                  <a:srgbClr val="000000"/>
                </a:solidFill>
                <a:effectLst/>
              </a:rPr>
              <a:t>:</a:t>
            </a:r>
            <a:r>
              <a:rPr lang="nl-NL" i="0" u="none" strike="noStrike" noProof="0" dirty="0">
                <a:solidFill>
                  <a:srgbClr val="000000"/>
                </a:solidFill>
                <a:effectLst/>
              </a:rPr>
              <a:t> (</a:t>
            </a:r>
            <a:r>
              <a:rPr lang="nl-NL" i="1" u="none" strike="noStrike" noProof="0" dirty="0">
                <a:solidFill>
                  <a:schemeClr val="accent2"/>
                </a:solidFill>
                <a:effectLst/>
                <a:hlinkClick r:id="rId2">
                  <a:extLst>
                    <a:ext uri="{A12FA001-AC4F-418D-AE19-62706E023703}">
                      <ahyp:hlinkClr xmlns:ahyp="http://schemas.microsoft.com/office/drawing/2018/hyperlinkcolor" val="tx"/>
                    </a:ext>
                  </a:extLst>
                </a:hlinkClick>
              </a:rPr>
              <a:t>https://www.provincie.drenthe.nl/loket/producten-diensten/subsidie-oplossingen-belemmeringen/</a:t>
            </a:r>
            <a:r>
              <a:rPr lang="nl-NL" i="1" u="none" strike="noStrike" noProof="0" dirty="0">
                <a:solidFill>
                  <a:schemeClr val="accent2"/>
                </a:solidFill>
                <a:effectLst/>
              </a:rPr>
              <a:t> </a:t>
            </a:r>
            <a:r>
              <a:rPr lang="nl-NL" i="1" u="none" strike="noStrike" noProof="0" dirty="0">
                <a:solidFill>
                  <a:srgbClr val="000000"/>
                </a:solidFill>
                <a:effectLst/>
              </a:rPr>
              <a:t>)</a:t>
            </a:r>
          </a:p>
          <a:p>
            <a:pPr marL="742950" lvl="1" indent="-285750">
              <a:buFont typeface="Arial" panose="020B0604020202020204" pitchFamily="34" charset="0"/>
              <a:buChar char="•"/>
            </a:pPr>
            <a:r>
              <a:rPr lang="nl-NL" dirty="0">
                <a:solidFill>
                  <a:srgbClr val="000000"/>
                </a:solidFill>
              </a:rPr>
              <a:t>Subsidie voor </a:t>
            </a:r>
            <a:r>
              <a:rPr lang="nl-NL" dirty="0">
                <a:solidFill>
                  <a:schemeClr val="accent2"/>
                </a:solidFill>
              </a:rPr>
              <a:t>haalbaarheidsstudies</a:t>
            </a:r>
            <a:r>
              <a:rPr lang="nl-NL" dirty="0">
                <a:solidFill>
                  <a:srgbClr val="000000"/>
                </a:solidFill>
              </a:rPr>
              <a:t>, tot maximaal 15.000 euro, waarvan 90% subsidiabel is.</a:t>
            </a:r>
          </a:p>
          <a:p>
            <a:pPr marL="742950" lvl="1" indent="-285750">
              <a:buFont typeface="Arial" panose="020B0604020202020204" pitchFamily="34" charset="0"/>
              <a:buChar char="•"/>
            </a:pPr>
            <a:r>
              <a:rPr lang="nl-NL" dirty="0">
                <a:solidFill>
                  <a:srgbClr val="000000"/>
                </a:solidFill>
              </a:rPr>
              <a:t>Subsidie voor </a:t>
            </a:r>
            <a:r>
              <a:rPr lang="nl-NL" dirty="0">
                <a:solidFill>
                  <a:schemeClr val="accent2"/>
                </a:solidFill>
              </a:rPr>
              <a:t>technische oplossingen </a:t>
            </a:r>
            <a:r>
              <a:rPr lang="nl-NL" dirty="0">
                <a:solidFill>
                  <a:srgbClr val="000000"/>
                </a:solidFill>
              </a:rPr>
              <a:t>voor netcongestie, waarvoor maximaal 100.000 euro beschikbaar is, waarvan 50% subsidiabel.</a:t>
            </a:r>
          </a:p>
          <a:p>
            <a:pPr marL="1200150" lvl="2" indent="-285750">
              <a:buFont typeface="Arial" panose="020B0604020202020204" pitchFamily="34" charset="0"/>
              <a:buChar char="•"/>
            </a:pPr>
            <a:r>
              <a:rPr lang="nl-NL" dirty="0">
                <a:solidFill>
                  <a:srgbClr val="000000"/>
                </a:solidFill>
              </a:rPr>
              <a:t>Het betreft hier oplossingen anders dan een individuele lithium-gebaseerde batterij.</a:t>
            </a:r>
          </a:p>
          <a:p>
            <a:pPr marL="285750" indent="-285750">
              <a:buFont typeface="Arial" panose="020B0604020202020204" pitchFamily="34" charset="0"/>
              <a:buChar char="•"/>
            </a:pPr>
            <a:endParaRPr lang="nl-NL" dirty="0">
              <a:solidFill>
                <a:srgbClr val="000000"/>
              </a:solidFill>
            </a:endParaRPr>
          </a:p>
          <a:p>
            <a:pPr marL="342900" indent="-342900">
              <a:buFont typeface="+mj-lt"/>
              <a:buAutoNum type="arabicPeriod" startAt="2"/>
            </a:pPr>
            <a:r>
              <a:rPr lang="nl-NL" b="1" dirty="0" err="1">
                <a:solidFill>
                  <a:srgbClr val="000000"/>
                </a:solidFill>
              </a:rPr>
              <a:t>Flex</a:t>
            </a:r>
            <a:r>
              <a:rPr lang="nl-NL" b="1" dirty="0">
                <a:solidFill>
                  <a:srgbClr val="000000"/>
                </a:solidFill>
              </a:rPr>
              <a:t>-e subsidie: </a:t>
            </a:r>
            <a:r>
              <a:rPr lang="nl-NL" dirty="0">
                <a:solidFill>
                  <a:srgbClr val="000000"/>
                </a:solidFill>
              </a:rPr>
              <a:t>(</a:t>
            </a:r>
            <a:r>
              <a:rPr lang="nl-NL" i="1" dirty="0">
                <a:solidFill>
                  <a:schemeClr val="accent2"/>
                </a:solidFill>
                <a:hlinkClick r:id="rId3">
                  <a:extLst>
                    <a:ext uri="{A12FA001-AC4F-418D-AE19-62706E023703}">
                      <ahyp:hlinkClr xmlns:ahyp="http://schemas.microsoft.com/office/drawing/2018/hyperlinkcolor" val="tx"/>
                    </a:ext>
                  </a:extLst>
                </a:hlinkClick>
              </a:rPr>
              <a:t>https://www.rvo.nl/subsidies-financiering/flex-e</a:t>
            </a:r>
            <a:r>
              <a:rPr lang="nl-NL" i="1" dirty="0">
                <a:solidFill>
                  <a:schemeClr val="accent2"/>
                </a:solidFill>
              </a:rPr>
              <a:t>, </a:t>
            </a:r>
            <a:r>
              <a:rPr lang="nl-NL" i="1" dirty="0">
                <a:solidFill>
                  <a:schemeClr val="bg1"/>
                </a:solidFill>
              </a:rPr>
              <a:t>tot 15 okt 2025) </a:t>
            </a:r>
            <a:endParaRPr lang="nl-NL" dirty="0">
              <a:solidFill>
                <a:srgbClr val="000000"/>
              </a:solidFill>
            </a:endParaRPr>
          </a:p>
          <a:p>
            <a:pPr marL="742950" lvl="1" indent="-285750">
              <a:buFont typeface="Arial" panose="020B0604020202020204" pitchFamily="34" charset="0"/>
              <a:buChar char="•"/>
            </a:pPr>
            <a:r>
              <a:rPr lang="nl-NL" dirty="0">
                <a:solidFill>
                  <a:srgbClr val="000000"/>
                </a:solidFill>
              </a:rPr>
              <a:t>Flexibiliteitsscans: maximaal 10.000 euro, waarvan 50% subsidiabel.</a:t>
            </a:r>
          </a:p>
          <a:p>
            <a:pPr marL="742950" lvl="1" indent="-285750">
              <a:buFont typeface="Arial" panose="020B0604020202020204" pitchFamily="34" charset="0"/>
              <a:buChar char="•"/>
            </a:pPr>
            <a:r>
              <a:rPr lang="nl-NL" dirty="0">
                <a:solidFill>
                  <a:srgbClr val="000000"/>
                </a:solidFill>
              </a:rPr>
              <a:t>Haalbaarheidsstudies voor flexibiliteitsmaatregelen: 10.000-125.000 euro, waarvan 50% subsidiabel.</a:t>
            </a:r>
          </a:p>
          <a:p>
            <a:pPr marL="742950" lvl="1" indent="-285750">
              <a:buFont typeface="Arial" panose="020B0604020202020204" pitchFamily="34" charset="0"/>
              <a:buChar char="•"/>
            </a:pPr>
            <a:r>
              <a:rPr lang="nl-NL" dirty="0">
                <a:solidFill>
                  <a:srgbClr val="000000"/>
                </a:solidFill>
              </a:rPr>
              <a:t>Realisatie van flexibiliteitsmaatregelen: 25.000 - 300.000 euro, waarvan 35% subsidiabel.</a:t>
            </a:r>
          </a:p>
          <a:p>
            <a:pPr marL="742950" lvl="1" indent="-285750">
              <a:buFont typeface="Arial" panose="020B0604020202020204" pitchFamily="34" charset="0"/>
              <a:buChar char="•"/>
            </a:pPr>
            <a:endParaRPr lang="nl-NL" dirty="0">
              <a:solidFill>
                <a:srgbClr val="000000"/>
              </a:solidFill>
            </a:endParaRPr>
          </a:p>
          <a:p>
            <a:pPr marL="342900" indent="-342900">
              <a:buFont typeface="+mj-lt"/>
              <a:buAutoNum type="arabicPeriod" startAt="3"/>
            </a:pPr>
            <a:r>
              <a:rPr lang="nl-NL" b="1" dirty="0">
                <a:solidFill>
                  <a:srgbClr val="000000"/>
                </a:solidFill>
              </a:rPr>
              <a:t>Inhoudelijke ondersteuning vanuit Community of </a:t>
            </a:r>
            <a:r>
              <a:rPr lang="nl-NL" b="1" dirty="0" err="1">
                <a:solidFill>
                  <a:srgbClr val="000000"/>
                </a:solidFill>
              </a:rPr>
              <a:t>Practice</a:t>
            </a:r>
            <a:r>
              <a:rPr lang="nl-NL" b="1" dirty="0">
                <a:solidFill>
                  <a:srgbClr val="000000"/>
                </a:solidFill>
              </a:rPr>
              <a:t> (</a:t>
            </a:r>
            <a:r>
              <a:rPr lang="nl-NL" b="1" dirty="0" err="1">
                <a:solidFill>
                  <a:srgbClr val="000000"/>
                </a:solidFill>
              </a:rPr>
              <a:t>CoP</a:t>
            </a:r>
            <a:r>
              <a:rPr lang="nl-NL" b="1" dirty="0">
                <a:solidFill>
                  <a:srgbClr val="000000"/>
                </a:solidFill>
              </a:rPr>
              <a:t>) ‘Net op Groen’, het kennisnetwerk van de NOM en de landingspagina energiehubs Drenthe </a:t>
            </a:r>
            <a:r>
              <a:rPr lang="nl-NL" i="1" dirty="0">
                <a:solidFill>
                  <a:srgbClr val="000000"/>
                </a:solidFill>
              </a:rPr>
              <a:t>(</a:t>
            </a:r>
            <a:r>
              <a:rPr lang="nl-NL" sz="1800" i="1" u="sng" dirty="0">
                <a:solidFill>
                  <a:schemeClr val="accent2"/>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provincie.drenthe.nl/energiehubs-</a:t>
            </a:r>
            <a:r>
              <a:rPr lang="nl-NL" sz="1800" i="1" u="sng" dirty="0" err="1">
                <a:solidFill>
                  <a:schemeClr val="accent2"/>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drenthe</a:t>
            </a:r>
            <a:r>
              <a:rPr lang="nl-NL" sz="1800" i="1" u="sng" dirty="0">
                <a:solidFill>
                  <a:schemeClr val="bg1"/>
                </a:solidFill>
                <a:effectLst/>
                <a:latin typeface="Calibri" panose="020F0502020204030204" pitchFamily="34" charset="0"/>
                <a:ea typeface="Calibri" panose="020F0502020204030204" pitchFamily="34" charset="0"/>
              </a:rPr>
              <a:t>)</a:t>
            </a:r>
            <a:endParaRPr lang="nl-NL" b="1" i="1" dirty="0">
              <a:solidFill>
                <a:schemeClr val="bg1"/>
              </a:solidFill>
            </a:endParaRPr>
          </a:p>
          <a:p>
            <a:pPr lvl="1"/>
            <a:endParaRPr lang="nl-NL" dirty="0">
              <a:solidFill>
                <a:srgbClr val="000000"/>
              </a:solidFill>
            </a:endParaRPr>
          </a:p>
          <a:p>
            <a:pPr lvl="2"/>
            <a:endParaRPr lang="nl-NL" dirty="0">
              <a:solidFill>
                <a:srgbClr val="000000"/>
              </a:solidFill>
            </a:endParaRPr>
          </a:p>
          <a:p>
            <a:pPr marL="742950" lvl="1" indent="-285750">
              <a:buFont typeface="Arial" panose="020B0604020202020204" pitchFamily="34" charset="0"/>
              <a:buChar char="•"/>
            </a:pPr>
            <a:endParaRPr lang="nl-NL" b="0" i="0" u="none" strike="noStrike" noProof="0" dirty="0">
              <a:solidFill>
                <a:srgbClr val="000000"/>
              </a:solidFill>
              <a:effectLst/>
            </a:endParaRPr>
          </a:p>
        </p:txBody>
      </p:sp>
    </p:spTree>
    <p:extLst>
      <p:ext uri="{BB962C8B-B14F-4D97-AF65-F5344CB8AC3E}">
        <p14:creationId xmlns:p14="http://schemas.microsoft.com/office/powerpoint/2010/main" val="1627906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FA990E7-768D-AD6E-513F-56647479E5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76AF63-14F9-A4E8-95BD-B0F155A8D614}"/>
              </a:ext>
            </a:extLst>
          </p:cNvPr>
          <p:cNvSpPr>
            <a:spLocks noGrp="1"/>
          </p:cNvSpPr>
          <p:nvPr>
            <p:ph type="title"/>
          </p:nvPr>
        </p:nvSpPr>
        <p:spPr>
          <a:xfrm>
            <a:off x="666000" y="900000"/>
            <a:ext cx="11449800" cy="1332000"/>
          </a:xfrm>
        </p:spPr>
        <p:txBody>
          <a:bodyPr/>
          <a:lstStyle/>
          <a:p>
            <a:r>
              <a:rPr lang="nl-NL" noProof="0" dirty="0">
                <a:solidFill>
                  <a:schemeClr val="bg1"/>
                </a:solidFill>
                <a:latin typeface="+mn-lt"/>
              </a:rPr>
              <a:t>Werkwijze aanvraag haalbaarheidsstudie (</a:t>
            </a:r>
            <a:r>
              <a:rPr lang="nl-NL" dirty="0">
                <a:solidFill>
                  <a:schemeClr val="bg1"/>
                </a:solidFill>
                <a:latin typeface="+mn-lt"/>
              </a:rPr>
              <a:t>fase 1</a:t>
            </a:r>
            <a:r>
              <a:rPr lang="nl-NL" noProof="0" dirty="0">
                <a:solidFill>
                  <a:schemeClr val="bg1"/>
                </a:solidFill>
                <a:latin typeface="+mn-lt"/>
              </a:rPr>
              <a:t>)</a:t>
            </a:r>
          </a:p>
        </p:txBody>
      </p:sp>
      <p:sp>
        <p:nvSpPr>
          <p:cNvPr id="6" name="Afgeronde rechthoek 5">
            <a:extLst>
              <a:ext uri="{FF2B5EF4-FFF2-40B4-BE49-F238E27FC236}">
                <a16:creationId xmlns:a16="http://schemas.microsoft.com/office/drawing/2014/main" id="{E78CF65C-943A-D1AB-7338-7C66A5E241B8}"/>
              </a:ext>
            </a:extLst>
          </p:cNvPr>
          <p:cNvSpPr/>
          <p:nvPr/>
        </p:nvSpPr>
        <p:spPr>
          <a:xfrm>
            <a:off x="666000" y="2232000"/>
            <a:ext cx="9425925" cy="4267618"/>
          </a:xfrm>
          <a:prstGeom prst="roundRect">
            <a:avLst/>
          </a:prstGeom>
          <a:solidFill>
            <a:srgbClr val="B2B2B2">
              <a:alpha val="34902"/>
            </a:srgbClr>
          </a:solidFill>
          <a:ln w="76200">
            <a:solidFill>
              <a:srgbClr val="007BBE"/>
            </a:solidFill>
          </a:ln>
        </p:spPr>
        <p:style>
          <a:lnRef idx="2">
            <a:schemeClr val="accent6"/>
          </a:lnRef>
          <a:fillRef idx="1">
            <a:schemeClr val="lt1"/>
          </a:fillRef>
          <a:effectRef idx="0">
            <a:schemeClr val="accent6"/>
          </a:effectRef>
          <a:fontRef idx="minor">
            <a:schemeClr val="dk1"/>
          </a:fontRef>
        </p:style>
        <p:txBody>
          <a:bodyPr rtlCol="0" anchor="t" anchorCtr="0"/>
          <a:lstStyle/>
          <a:p>
            <a:pPr algn="l">
              <a:buNone/>
            </a:pPr>
            <a:endParaRPr lang="nl-NL" sz="2000" b="1" i="0" u="none" strike="noStrike" noProof="0">
              <a:solidFill>
                <a:srgbClr val="007BBE"/>
              </a:solidFill>
              <a:effectLst/>
            </a:endParaRPr>
          </a:p>
        </p:txBody>
      </p:sp>
      <p:grpSp>
        <p:nvGrpSpPr>
          <p:cNvPr id="16" name="Groep 15">
            <a:extLst>
              <a:ext uri="{FF2B5EF4-FFF2-40B4-BE49-F238E27FC236}">
                <a16:creationId xmlns:a16="http://schemas.microsoft.com/office/drawing/2014/main" id="{7A19BEF1-31FE-D6E7-2E37-6D5BFA0C209C}"/>
              </a:ext>
            </a:extLst>
          </p:cNvPr>
          <p:cNvGrpSpPr/>
          <p:nvPr/>
        </p:nvGrpSpPr>
        <p:grpSpPr>
          <a:xfrm>
            <a:off x="1226014" y="3024500"/>
            <a:ext cx="892221" cy="892221"/>
            <a:chOff x="1009198" y="3348635"/>
            <a:chExt cx="892221" cy="892221"/>
          </a:xfrm>
        </p:grpSpPr>
        <p:sp>
          <p:nvSpPr>
            <p:cNvPr id="7" name="Rechthoek: afgeronde hoeken 6">
              <a:extLst>
                <a:ext uri="{FF2B5EF4-FFF2-40B4-BE49-F238E27FC236}">
                  <a16:creationId xmlns:a16="http://schemas.microsoft.com/office/drawing/2014/main" id="{F2CCE9CB-A085-B6B0-F617-362E49B1E738}"/>
                </a:ext>
              </a:extLst>
            </p:cNvPr>
            <p:cNvSpPr/>
            <p:nvPr/>
          </p:nvSpPr>
          <p:spPr>
            <a:xfrm>
              <a:off x="1009198" y="3348635"/>
              <a:ext cx="892221" cy="892221"/>
            </a:xfrm>
            <a:prstGeom prst="roundRect">
              <a:avLst>
                <a:gd name="adj" fmla="val 16670"/>
              </a:avLst>
            </a:prstGeom>
            <a:solidFill>
              <a:schemeClr val="tx1"/>
            </a:solidFill>
            <a:ln w="38100">
              <a:solidFill>
                <a:srgbClr val="027BC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nl-NL"/>
            </a:p>
          </p:txBody>
        </p:sp>
        <p:pic>
          <p:nvPicPr>
            <p:cNvPr id="4" name="Afbeelding 3">
              <a:extLst>
                <a:ext uri="{FF2B5EF4-FFF2-40B4-BE49-F238E27FC236}">
                  <a16:creationId xmlns:a16="http://schemas.microsoft.com/office/drawing/2014/main" id="{C462E223-BF7A-FA1F-46F9-0AB651D9D2DE}"/>
                </a:ext>
              </a:extLst>
            </p:cNvPr>
            <p:cNvPicPr>
              <a:picLocks noChangeAspect="1"/>
            </p:cNvPicPr>
            <p:nvPr/>
          </p:nvPicPr>
          <p:blipFill>
            <a:blip r:embed="rId3"/>
            <a:srcRect b="16313"/>
            <a:stretch/>
          </p:blipFill>
          <p:spPr>
            <a:xfrm>
              <a:off x="1022514" y="3432552"/>
              <a:ext cx="865588" cy="724385"/>
            </a:xfrm>
            <a:prstGeom prst="rect">
              <a:avLst/>
            </a:prstGeom>
          </p:spPr>
        </p:pic>
      </p:grpSp>
      <p:grpSp>
        <p:nvGrpSpPr>
          <p:cNvPr id="21" name="Groep 20">
            <a:extLst>
              <a:ext uri="{FF2B5EF4-FFF2-40B4-BE49-F238E27FC236}">
                <a16:creationId xmlns:a16="http://schemas.microsoft.com/office/drawing/2014/main" id="{ECDFF8B1-9926-5BB5-747B-A7779AC1792F}"/>
              </a:ext>
            </a:extLst>
          </p:cNvPr>
          <p:cNvGrpSpPr/>
          <p:nvPr/>
        </p:nvGrpSpPr>
        <p:grpSpPr>
          <a:xfrm>
            <a:off x="1239330" y="4779236"/>
            <a:ext cx="892222" cy="892221"/>
            <a:chOff x="1022513" y="4381351"/>
            <a:chExt cx="892222" cy="892221"/>
          </a:xfrm>
        </p:grpSpPr>
        <p:sp>
          <p:nvSpPr>
            <p:cNvPr id="13" name="Rechthoek: afgeronde hoeken 12">
              <a:extLst>
                <a:ext uri="{FF2B5EF4-FFF2-40B4-BE49-F238E27FC236}">
                  <a16:creationId xmlns:a16="http://schemas.microsoft.com/office/drawing/2014/main" id="{DCD2A763-6B1F-E321-1CBA-503CEDEC73FE}"/>
                </a:ext>
              </a:extLst>
            </p:cNvPr>
            <p:cNvSpPr/>
            <p:nvPr/>
          </p:nvSpPr>
          <p:spPr>
            <a:xfrm>
              <a:off x="1022514" y="4381351"/>
              <a:ext cx="892221" cy="892221"/>
            </a:xfrm>
            <a:prstGeom prst="roundRect">
              <a:avLst>
                <a:gd name="adj" fmla="val 16670"/>
              </a:avLst>
            </a:prstGeom>
            <a:solidFill>
              <a:schemeClr val="tx1"/>
            </a:solidFill>
            <a:ln w="38100">
              <a:solidFill>
                <a:srgbClr val="027BC1"/>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nl-NL"/>
            </a:p>
          </p:txBody>
        </p:sp>
        <p:pic>
          <p:nvPicPr>
            <p:cNvPr id="15" name="Afbeelding 14">
              <a:extLst>
                <a:ext uri="{FF2B5EF4-FFF2-40B4-BE49-F238E27FC236}">
                  <a16:creationId xmlns:a16="http://schemas.microsoft.com/office/drawing/2014/main" id="{17194AC9-4870-7D94-4254-93D5E5CFF834}"/>
                </a:ext>
              </a:extLst>
            </p:cNvPr>
            <p:cNvPicPr>
              <a:picLocks noChangeAspect="1"/>
            </p:cNvPicPr>
            <p:nvPr/>
          </p:nvPicPr>
          <p:blipFill>
            <a:blip r:embed="rId4"/>
            <a:srcRect b="20227"/>
            <a:stretch/>
          </p:blipFill>
          <p:spPr>
            <a:xfrm>
              <a:off x="1022513" y="4484947"/>
              <a:ext cx="858729" cy="685028"/>
            </a:xfrm>
            <a:prstGeom prst="rect">
              <a:avLst/>
            </a:prstGeom>
          </p:spPr>
        </p:pic>
      </p:grpSp>
      <p:sp>
        <p:nvSpPr>
          <p:cNvPr id="18" name="Tekstvak 17">
            <a:extLst>
              <a:ext uri="{FF2B5EF4-FFF2-40B4-BE49-F238E27FC236}">
                <a16:creationId xmlns:a16="http://schemas.microsoft.com/office/drawing/2014/main" id="{C38234E6-C4F6-487A-F134-A2C51BBD6C44}"/>
              </a:ext>
            </a:extLst>
          </p:cNvPr>
          <p:cNvSpPr txBox="1"/>
          <p:nvPr/>
        </p:nvSpPr>
        <p:spPr>
          <a:xfrm>
            <a:off x="2307461" y="2908607"/>
            <a:ext cx="7424830" cy="1477328"/>
          </a:xfrm>
          <a:prstGeom prst="rect">
            <a:avLst/>
          </a:prstGeom>
          <a:noFill/>
        </p:spPr>
        <p:txBody>
          <a:bodyPr wrap="square" rtlCol="0">
            <a:spAutoFit/>
          </a:bodyPr>
          <a:lstStyle/>
          <a:p>
            <a:r>
              <a:rPr lang="nl-NL" b="1" u="sng" dirty="0">
                <a:solidFill>
                  <a:schemeClr val="bg1"/>
                </a:solidFill>
              </a:rPr>
              <a:t>Aanvraagprocedure subsidie haalbaarheidsstudie:</a:t>
            </a:r>
          </a:p>
          <a:p>
            <a:pPr marL="342900" indent="-342900">
              <a:buFont typeface="Arial" panose="020B0604020202020204" pitchFamily="34" charset="0"/>
              <a:buChar char="•"/>
            </a:pPr>
            <a:r>
              <a:rPr lang="nl-NL" dirty="0">
                <a:solidFill>
                  <a:schemeClr val="bg1"/>
                </a:solidFill>
              </a:rPr>
              <a:t>Aanvragen via subsidieloket Drenthe:</a:t>
            </a:r>
            <a:br>
              <a:rPr lang="nl-NL" b="1" dirty="0">
                <a:solidFill>
                  <a:schemeClr val="bg1"/>
                </a:solidFill>
              </a:rPr>
            </a:br>
            <a:r>
              <a:rPr lang="nl-NL" dirty="0">
                <a:solidFill>
                  <a:schemeClr val="accent2"/>
                </a:solidFill>
                <a:hlinkClick r:id="rId5">
                  <a:extLst>
                    <a:ext uri="{A12FA001-AC4F-418D-AE19-62706E023703}">
                      <ahyp:hlinkClr xmlns:ahyp="http://schemas.microsoft.com/office/drawing/2018/hyperlinkcolor" val="tx"/>
                    </a:ext>
                  </a:extLst>
                </a:hlinkClick>
              </a:rPr>
              <a:t>https://www.provincie.drenthe.nl/loket/producten-diensten/subsidie-oplossingen-belemmeringen/</a:t>
            </a:r>
            <a:endParaRPr lang="nl-NL" dirty="0">
              <a:solidFill>
                <a:schemeClr val="accent2"/>
              </a:solidFill>
            </a:endParaRPr>
          </a:p>
          <a:p>
            <a:endParaRPr lang="nl-NL" dirty="0">
              <a:solidFill>
                <a:schemeClr val="accent2"/>
              </a:solidFill>
            </a:endParaRPr>
          </a:p>
        </p:txBody>
      </p:sp>
      <p:sp>
        <p:nvSpPr>
          <p:cNvPr id="19" name="Tekstvak 18">
            <a:extLst>
              <a:ext uri="{FF2B5EF4-FFF2-40B4-BE49-F238E27FC236}">
                <a16:creationId xmlns:a16="http://schemas.microsoft.com/office/drawing/2014/main" id="{C651BFBE-F7AE-9F65-E499-2D6A93754CD5}"/>
              </a:ext>
            </a:extLst>
          </p:cNvPr>
          <p:cNvSpPr txBox="1"/>
          <p:nvPr/>
        </p:nvSpPr>
        <p:spPr>
          <a:xfrm>
            <a:off x="2307463" y="4779236"/>
            <a:ext cx="8986929" cy="646331"/>
          </a:xfrm>
          <a:prstGeom prst="rect">
            <a:avLst/>
          </a:prstGeom>
          <a:noFill/>
        </p:spPr>
        <p:txBody>
          <a:bodyPr wrap="square" rtlCol="0">
            <a:spAutoFit/>
          </a:bodyPr>
          <a:lstStyle/>
          <a:p>
            <a:r>
              <a:rPr lang="nl-NL" b="1" u="sng" dirty="0">
                <a:solidFill>
                  <a:schemeClr val="bg1"/>
                </a:solidFill>
              </a:rPr>
              <a:t>Afhandeling via subsidieloket:</a:t>
            </a:r>
          </a:p>
          <a:p>
            <a:pPr marL="342900" indent="-342900">
              <a:buFont typeface="Arial" panose="020B0604020202020204" pitchFamily="34" charset="0"/>
              <a:buChar char="•"/>
            </a:pPr>
            <a:r>
              <a:rPr lang="nl-NL" dirty="0">
                <a:solidFill>
                  <a:schemeClr val="bg1"/>
                </a:solidFill>
              </a:rPr>
              <a:t>Binnen 13 weken reactie.</a:t>
            </a:r>
          </a:p>
        </p:txBody>
      </p:sp>
    </p:spTree>
    <p:extLst>
      <p:ext uri="{BB962C8B-B14F-4D97-AF65-F5344CB8AC3E}">
        <p14:creationId xmlns:p14="http://schemas.microsoft.com/office/powerpoint/2010/main" val="22846828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aDrenthe">
  <a:themeElements>
    <a:clrScheme name="Drenthe">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Hemel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mels">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Presentatie1" id="{2B9F6045-8ED5-EE45-A69A-352A1204BE03}" vid="{73F3A7E7-C603-E24D-89E4-E32193A5981F}"/>
    </a:ext>
  </a:extLst>
</a:theme>
</file>

<file path=ppt/theme/theme2.xml><?xml version="1.0" encoding="utf-8"?>
<a:theme xmlns:a="http://schemas.openxmlformats.org/drawingml/2006/main" name="Helder">
  <a:themeElements>
    <a:clrScheme name="Drenthe">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Hemel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mels">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Presentatie1" id="{2B9F6045-8ED5-EE45-A69A-352A1204BE03}" vid="{FBB996A5-5A83-3641-9206-9B2AD949FCFF}"/>
    </a:ext>
  </a:extLst>
</a:theme>
</file>

<file path=ppt/theme/theme3.xml><?xml version="1.0" encoding="utf-8"?>
<a:theme xmlns:a="http://schemas.openxmlformats.org/drawingml/2006/main" name="Donker">
  <a:themeElements>
    <a:clrScheme name="Drenthe">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Hemel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mels">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Presentatie1" id="{2B9F6045-8ED5-EE45-A69A-352A1204BE03}" vid="{E944E478-5EBA-EC43-AAE1-7A8F79574006}"/>
    </a:ext>
  </a:extLst>
</a:theme>
</file>

<file path=ppt/theme/theme4.xml><?xml version="1.0" encoding="utf-8"?>
<a:theme xmlns:a="http://schemas.openxmlformats.org/drawingml/2006/main" name="Morgen">
  <a:themeElements>
    <a:clrScheme name="Drenthe">
      <a:dk1>
        <a:srgbClr val="000000"/>
      </a:dk1>
      <a:lt1>
        <a:srgbClr val="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Hemel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mels">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Presentatie1" id="{2B9F6045-8ED5-EE45-A69A-352A1204BE03}" vid="{4AFB572A-F8D4-4B41-BF21-7201A2C9D201}"/>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1d7cb3-f38e-4ec5-90bd-309239ff5750">
      <Terms xmlns="http://schemas.microsoft.com/office/infopath/2007/PartnerControls"/>
    </lcf76f155ced4ddcb4097134ff3c332f>
    <TaxCatchAll xmlns="5b081104-75fc-4b03-be4e-8eba945cec82">
      <Value>4</Value>
      <Value>3</Value>
      <Value>2</Value>
      <Value>1</Value>
    </TaxCatchAll>
    <pdDocumentToelichting xmlns="5b081104-75fc-4b03-be4e-8eba945cec82" xsi:nil="true"/>
    <pdDatumDocument xmlns="5b081104-75fc-4b03-be4e-8eba945cec82" xsi:nil="true"/>
    <pdOpdracht xmlns="5b081104-75fc-4b03-be4e-8eba945cec82">Flexibele capaciteit vergroten</pdOpdracht>
    <pdStartBewaartermijn xmlns="5b081104-75fc-4b03-be4e-8eba945cec82" xsi:nil="true"/>
    <a88b5036e26c4ae89420e11e21fbc190 xmlns="3925ceee-f67a-443d-ae10-d79681bde658">
      <Terms xmlns="http://schemas.microsoft.com/office/infopath/2007/PartnerControls">
        <TermInfo xmlns="http://schemas.microsoft.com/office/infopath/2007/PartnerControls">
          <TermName xmlns="http://schemas.microsoft.com/office/infopath/2007/PartnerControls">N.t.b.</TermName>
          <TermId xmlns="http://schemas.microsoft.com/office/infopath/2007/PartnerControls">6c37a61a-9dd2-4c1b-8282-22731eee7149</TermId>
        </TermInfo>
      </Terms>
    </a88b5036e26c4ae89420e11e21fbc190>
    <e489fcd7a2464784ba14e15e40c16da6 xmlns="5b081104-75fc-4b03-be4e-8eba945cec82">
      <Terms xmlns="http://schemas.microsoft.com/office/infopath/2007/PartnerControls"/>
    </e489fcd7a2464784ba14e15e40c16da6>
    <pdAfgeslotenDoor xmlns="5b081104-75fc-4b03-be4e-8eba945cec82">
      <UserInfo>
        <DisplayName/>
        <AccountId xsi:nil="true"/>
        <AccountType/>
      </UserInfo>
    </pdAfgeslotenDoor>
    <pdVerwijzingOrgineel xmlns="5b081104-75fc-4b03-be4e-8eba945cec82">
      <Url xsi:nil="true"/>
      <Description xsi:nil="true"/>
    </pdVerwijzingOrgineel>
    <pdBudgetOmschrijving xmlns="5b081104-75fc-4b03-be4e-8eba945cec82" xsi:nil="true"/>
    <pdEindeBewaartermijn xmlns="5b081104-75fc-4b03-be4e-8eba945cec82" xsi:nil="true"/>
    <pdFase xmlns="5b081104-75fc-4b03-be4e-8eba945cec82" xsi:nil="true"/>
    <pdOpdrachtgever xmlns="5b081104-75fc-4b03-be4e-8eba945cec82">
      <UserInfo>
        <DisplayName/>
        <AccountId xsi:nil="true"/>
        <AccountType/>
      </UserInfo>
    </pdOpdrachtgever>
    <d63e586d61a44cfe931c4a934838f7d5 xmlns="3925ceee-f67a-443d-ae10-d79681bde658">
      <Terms xmlns="http://schemas.microsoft.com/office/infopath/2007/PartnerControls">
        <TermInfo xmlns="http://schemas.microsoft.com/office/infopath/2007/PartnerControls">
          <TermName xmlns="http://schemas.microsoft.com/office/infopath/2007/PartnerControls">N.t.b.</TermName>
          <TermId xmlns="http://schemas.microsoft.com/office/infopath/2007/PartnerControls">9b1d5aa3-e8df-4042-8bc2-3be1c05bd16a</TermId>
        </TermInfo>
      </Terms>
    </d63e586d61a44cfe931c4a934838f7d5>
    <f4be56b20cd1472d9ef8fc5e9b90cbfc xmlns="3925ceee-f67a-443d-ae10-d79681bde658">
      <Terms xmlns="http://schemas.microsoft.com/office/infopath/2007/PartnerControls">
        <TermInfo xmlns="http://schemas.microsoft.com/office/infopath/2007/PartnerControls">
          <TermName xmlns="http://schemas.microsoft.com/office/infopath/2007/PartnerControls">N.t.b.</TermName>
          <TermId xmlns="http://schemas.microsoft.com/office/infopath/2007/PartnerControls">eef2092b-7208-460c-aea3-174cf6e96db2</TermId>
        </TermInfo>
      </Terms>
    </f4be56b20cd1472d9ef8fc5e9b90cbfc>
    <pdOpdrachtnemer xmlns="5b081104-75fc-4b03-be4e-8eba945cec82">
      <UserInfo>
        <DisplayName/>
        <AccountId xsi:nil="true"/>
        <AccountType/>
      </UserInfo>
    </pdOpdrachtnemer>
    <pdBehandelaar xmlns="5b081104-75fc-4b03-be4e-8eba945cec82">
      <UserInfo>
        <DisplayName/>
        <AccountId xsi:nil="true"/>
        <AccountType/>
      </UserInfo>
    </pdBehandelaar>
    <pdDeadlineDatumOmschrijving xmlns="5b081104-75fc-4b03-be4e-8eba945cec82" xsi:nil="true"/>
    <TaxKeywordTaxHTField xmlns="5b081104-75fc-4b03-be4e-8eba945cec82">
      <Terms xmlns="http://schemas.microsoft.com/office/infopath/2007/PartnerControls"/>
    </TaxKeywordTaxHTField>
    <pdDeadlineDatum xmlns="5b081104-75fc-4b03-be4e-8eba945cec82" xsi:nil="true"/>
    <f8ef0eb3a4da459cae082aedfda32dcb xmlns="3925ceee-f67a-443d-ae10-d79681bde658">
      <Terms xmlns="http://schemas.microsoft.com/office/infopath/2007/PartnerControls">
        <TermInfo xmlns="http://schemas.microsoft.com/office/infopath/2007/PartnerControls">
          <TermName xmlns="http://schemas.microsoft.com/office/infopath/2007/PartnerControls">N.t.b.</TermName>
          <TermId xmlns="http://schemas.microsoft.com/office/infopath/2007/PartnerControls">894c5a7a-ea29-4d42-a77f-b0eab4632683</TermId>
        </TermInfo>
      </Terms>
    </f8ef0eb3a4da459cae082aedfda32dcb>
    <pdDatumOpmaakDocument xmlns="5b081104-75fc-4b03-be4e-8eba945cec82" xsi:nil="true"/>
    <pdBudgetGeld xmlns="5b081104-75fc-4b03-be4e-8eba945cec82" xsi:nil="true"/>
    <_dlc_DocId xmlns="5b081104-75fc-4b03-be4e-8eba945cec82">PD18-1009491393-4566</_dlc_DocId>
    <_dlc_DocIdUrl xmlns="5b081104-75fc-4b03-be4e-8eba945cec82">
      <Url>https://provinciedrenthe.sharepoint.com/sites/dPG20230627flexcapvergroten/_layouts/15/DocIdRedir.aspx?ID=PD18-1009491393-4566</Url>
      <Description>PD18-1009491393-4566</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Overig" ma:contentTypeID="0x010100B8490113CE537749BB3E621DCFADEA7703007FB5D6076EFF99488DDCF48354EDCC46" ma:contentTypeVersion="26" ma:contentTypeDescription="Gebruik dit inhoudstype wanneer je document niet voldoet aan een van bovenstaande inhoudstypen." ma:contentTypeScope="" ma:versionID="fe64cf8d6d536f1fe022c24b4f4bd15f">
  <xsd:schema xmlns:xsd="http://www.w3.org/2001/XMLSchema" xmlns:xs="http://www.w3.org/2001/XMLSchema" xmlns:p="http://schemas.microsoft.com/office/2006/metadata/properties" xmlns:ns2="5b081104-75fc-4b03-be4e-8eba945cec82" xmlns:ns3="3925ceee-f67a-443d-ae10-d79681bde658" xmlns:ns4="e21d7cb3-f38e-4ec5-90bd-309239ff5750" targetNamespace="http://schemas.microsoft.com/office/2006/metadata/properties" ma:root="true" ma:fieldsID="28b2ee39cbb1216c45998a2b461d062e" ns2:_="" ns3:_="" ns4:_="">
    <xsd:import namespace="5b081104-75fc-4b03-be4e-8eba945cec82"/>
    <xsd:import namespace="3925ceee-f67a-443d-ae10-d79681bde658"/>
    <xsd:import namespace="e21d7cb3-f38e-4ec5-90bd-309239ff5750"/>
    <xsd:element name="properties">
      <xsd:complexType>
        <xsd:sequence>
          <xsd:element name="documentManagement">
            <xsd:complexType>
              <xsd:all>
                <xsd:element ref="ns2:pdDocumentToelichting" minOccurs="0"/>
                <xsd:element ref="ns2:pdBehandelaar" minOccurs="0"/>
                <xsd:element ref="ns2:pdFase" minOccurs="0"/>
                <xsd:element ref="ns2:pdDatumDocument" minOccurs="0"/>
                <xsd:element ref="ns2:pdDatumOpmaakDocument" minOccurs="0"/>
                <xsd:element ref="ns2:pdVerwijzingOrgineel" minOccurs="0"/>
                <xsd:element ref="ns2:_dlc_DocId" minOccurs="0"/>
                <xsd:element ref="ns2:_dlc_DocIdUrl" minOccurs="0"/>
                <xsd:element ref="ns2:_dlc_DocIdPersistId" minOccurs="0"/>
                <xsd:element ref="ns2:e489fcd7a2464784ba14e15e40c16da6" minOccurs="0"/>
                <xsd:element ref="ns2:TaxCatchAll" minOccurs="0"/>
                <xsd:element ref="ns2:TaxCatchAllLabel" minOccurs="0"/>
                <xsd:element ref="ns2:TaxKeywordTaxHTField" minOccurs="0"/>
                <xsd:element ref="ns2:pdOpdrachtgever" minOccurs="0"/>
                <xsd:element ref="ns2:pdOpdrachtnemer" minOccurs="0"/>
                <xsd:element ref="ns2:pdBudgetGeld" minOccurs="0"/>
                <xsd:element ref="ns2:pdBudgetOmschrijving" minOccurs="0"/>
                <xsd:element ref="ns2:pdDeadlineDatum" minOccurs="0"/>
                <xsd:element ref="ns2:pdDeadlineDatumOmschrijving" minOccurs="0"/>
                <xsd:element ref="ns2:pdOpdracht" minOccurs="0"/>
                <xsd:element ref="ns3:f8ef0eb3a4da459cae082aedfda32dcb" minOccurs="0"/>
                <xsd:element ref="ns3:d63e586d61a44cfe931c4a934838f7d5" minOccurs="0"/>
                <xsd:element ref="ns3:a88b5036e26c4ae89420e11e21fbc190" minOccurs="0"/>
                <xsd:element ref="ns3:f4be56b20cd1472d9ef8fc5e9b90cbfc" minOccurs="0"/>
                <xsd:element ref="ns4:MediaServiceMetadata" minOccurs="0"/>
                <xsd:element ref="ns4:MediaServiceFastMetadata" minOccurs="0"/>
                <xsd:element ref="ns4:MediaServiceObjectDetectorVersions" minOccurs="0"/>
                <xsd:element ref="ns2:SharedWithUsers" minOccurs="0"/>
                <xsd:element ref="ns2:SharedWithDetails" minOccurs="0"/>
                <xsd:element ref="ns4:MediaServiceSearchProperties" minOccurs="0"/>
                <xsd:element ref="ns4:lcf76f155ced4ddcb4097134ff3c332f"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2:pdStartBewaartermijn" minOccurs="0"/>
                <xsd:element ref="ns2:pdEindeBewaartermijn" minOccurs="0"/>
                <xsd:element ref="ns2:pdAfgeslotenDo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81104-75fc-4b03-be4e-8eba945cec82" elementFormDefault="qualified">
    <xsd:import namespace="http://schemas.microsoft.com/office/2006/documentManagement/types"/>
    <xsd:import namespace="http://schemas.microsoft.com/office/infopath/2007/PartnerControls"/>
    <xsd:element name="pdDocumentToelichting" ma:index="2" nillable="true" ma:displayName="Toelichting" ma:description="Geef hier meer informatie of een samenvatting indien de titel niet voldoende aangeeft waar het overgaat." ma:internalName="pdDocumentToelichting">
      <xsd:simpleType>
        <xsd:restriction base="dms:Note">
          <xsd:maxLength value="255"/>
        </xsd:restriction>
      </xsd:simpleType>
    </xsd:element>
    <xsd:element name="pdBehandelaar" ma:index="4" nillable="true" ma:displayName="Behandelaar" ma:list="UserInfo" ma:SharePointGroup="0" ma:internalName="pdBehandelaa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dFase" ma:index="5" nillable="true" ma:displayName="Fase" ma:format="Dropdown" ma:hidden="true" ma:internalName="pdFase" ma:readOnly="false">
      <xsd:simpleType>
        <xsd:restriction base="dms:Choice">
          <xsd:enumeration value="initiatiefase"/>
          <xsd:enumeration value="definitiefase"/>
          <xsd:enumeration value="realisatiefase"/>
          <xsd:enumeration value="afbouwfase"/>
        </xsd:restriction>
      </xsd:simpleType>
    </xsd:element>
    <xsd:element name="pdDatumDocument" ma:index="6" nillable="true" ma:displayName="Datum document" ma:format="DateOnly" ma:internalName="pdDatumDocument">
      <xsd:simpleType>
        <xsd:restriction base="dms:DateTime"/>
      </xsd:simpleType>
    </xsd:element>
    <xsd:element name="pdDatumOpmaakDocument" ma:index="7" nillable="true" ma:displayName="Datum opmaak document" ma:format="DateOnly" ma:internalName="pdDatumOpmaakDocument">
      <xsd:simpleType>
        <xsd:restriction base="dms:DateTime"/>
      </xsd:simpleType>
    </xsd:element>
    <xsd:element name="pdVerwijzingOrgineel" ma:index="8" nillable="true" ma:displayName="Verwijzing orgineel" ma:description="Vul hier het webadres (URL) in, inclusief het http:// voorvoegsel." ma:format="Hyperlink" ma:internalName="pdVerwijzingOrgineel">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9"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10"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Id blijven behouden" ma:description="Id behouden tijdens toevoegen." ma:hidden="true" ma:internalName="_dlc_DocIdPersistId" ma:readOnly="true">
      <xsd:simpleType>
        <xsd:restriction base="dms:Boolean"/>
      </xsd:simpleType>
    </xsd:element>
    <xsd:element name="e489fcd7a2464784ba14e15e40c16da6" ma:index="12" nillable="true" ma:taxonomy="true" ma:internalName="e489fcd7a2464784ba14e15e40c16da6" ma:taxonomyFieldName="pdDocumentsoort" ma:displayName="Documentsoort" ma:fieldId="{e489fcd7-a246-4784-ba14-e15e40c16da6}" ma:sspId="f792b8c6-db8b-449c-87df-e210eb76498f" ma:termSetId="9f15b786-35d6-47fc-a926-fbc37c5d38b2"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47c1f626-0d33-4177-be84-87672e658010}" ma:internalName="TaxCatchAll" ma:showField="CatchAllData" ma:web="5b081104-75fc-4b03-be4e-8eba945cec82">
      <xsd:complexType>
        <xsd:complexContent>
          <xsd:extension base="dms:MultiChoiceLookup">
            <xsd:sequence>
              <xsd:element name="Value" type="dms:Lookup" maxOccurs="unbounded" minOccurs="0" nillable="true"/>
            </xsd:sequence>
          </xsd:extension>
        </xsd:complexContent>
      </xsd:complexType>
    </xsd:element>
    <xsd:element name="TaxCatchAllLabel" ma:index="14" nillable="true" ma:displayName="Taxonomy Catch All Column1" ma:hidden="true" ma:list="{47c1f626-0d33-4177-be84-87672e658010}" ma:internalName="TaxCatchAllLabel" ma:readOnly="true" ma:showField="CatchAllDataLabel" ma:web="5b081104-75fc-4b03-be4e-8eba945cec82">
      <xsd:complexType>
        <xsd:complexContent>
          <xsd:extension base="dms:MultiChoiceLookup">
            <xsd:sequence>
              <xsd:element name="Value" type="dms:Lookup" maxOccurs="unbounded" minOccurs="0" nillable="true"/>
            </xsd:sequence>
          </xsd:extension>
        </xsd:complexContent>
      </xsd:complexType>
    </xsd:element>
    <xsd:element name="TaxKeywordTaxHTField" ma:index="21" nillable="true" ma:taxonomy="true" ma:internalName="TaxKeywordTaxHTField" ma:taxonomyFieldName="TaxKeyword" ma:displayName="Ondernemingstrefwoorden" ma:fieldId="{23f27201-bee3-471e-b2e7-b64fd8b7ca38}" ma:taxonomyMulti="true" ma:sspId="f792b8c6-db8b-449c-87df-e210eb76498f" ma:termSetId="00000000-0000-0000-0000-000000000000" ma:anchorId="00000000-0000-0000-0000-000000000000" ma:open="true" ma:isKeyword="true">
      <xsd:complexType>
        <xsd:sequence>
          <xsd:element ref="pc:Terms" minOccurs="0" maxOccurs="1"/>
        </xsd:sequence>
      </xsd:complexType>
    </xsd:element>
    <xsd:element name="pdOpdrachtgever" ma:index="23" nillable="true" ma:displayName="Opdrachtgever" ma:list="UserInfo" ma:SharePointGroup="0" ma:internalName="pdOpdrachtgev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dOpdrachtnemer" ma:index="24" nillable="true" ma:displayName="Opdrachtnemer" ma:description="Vul hier de opdrachtnemer in. Dit is de projectleider, programmamanager of procesregiseur." ma:list="UserInfo" ma:SharePointGroup="0" ma:internalName="pdOpdrachtnem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dBudgetGeld" ma:index="25" nillable="true" ma:displayName="Budget geld" ma:LCID="1043" ma:internalName="pdBudgetGeld">
      <xsd:simpleType>
        <xsd:restriction base="dms:Currency"/>
      </xsd:simpleType>
    </xsd:element>
    <xsd:element name="pdBudgetOmschrijving" ma:index="26" nillable="true" ma:displayName="Budget omschrijving" ma:internalName="pdBudgetOmschrijving">
      <xsd:simpleType>
        <xsd:restriction base="dms:Note">
          <xsd:maxLength value="255"/>
        </xsd:restriction>
      </xsd:simpleType>
    </xsd:element>
    <xsd:element name="pdDeadlineDatum" ma:index="27" nillable="true" ma:displayName="Deadline datum" ma:format="DateOnly" ma:internalName="pdDeadlineDatum">
      <xsd:simpleType>
        <xsd:restriction base="dms:DateTime"/>
      </xsd:simpleType>
    </xsd:element>
    <xsd:element name="pdDeadlineDatumOmschrijving" ma:index="28" nillable="true" ma:displayName="Deadline omschrijving" ma:internalName="pdDeadlineDatumOmschrijving">
      <xsd:simpleType>
        <xsd:restriction base="dms:Note">
          <xsd:maxLength value="255"/>
        </xsd:restriction>
      </xsd:simpleType>
    </xsd:element>
    <xsd:element name="pdOpdracht" ma:index="29" nillable="true" ma:displayName="Opdracht" ma:default="Flexibele capaciteit vergroten" ma:internalName="pdOpdracht">
      <xsd:simpleType>
        <xsd:restriction base="dms:Text">
          <xsd:maxLength value="255"/>
        </xsd:restriction>
      </xsd:simpleType>
    </xsd:element>
    <xsd:element name="SharedWithUsers" ma:index="4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2" nillable="true" ma:displayName="Gedeeld met details" ma:internalName="SharedWithDetails" ma:readOnly="true">
      <xsd:simpleType>
        <xsd:restriction base="dms:Note">
          <xsd:maxLength value="255"/>
        </xsd:restriction>
      </xsd:simpleType>
    </xsd:element>
    <xsd:element name="pdStartBewaartermijn" ma:index="51" nillable="true" ma:displayName="Start bewaartermijn" ma:hidden="true" ma:internalName="pdStartBewaartermijn">
      <xsd:simpleType>
        <xsd:restriction base="dms:DateTime"/>
      </xsd:simpleType>
    </xsd:element>
    <xsd:element name="pdEindeBewaartermijn" ma:index="52" nillable="true" ma:displayName="Einde bewaartermijn" ma:hidden="true" ma:internalName="pdEindeBewaartermijn">
      <xsd:simpleType>
        <xsd:restriction base="dms:DateTime"/>
      </xsd:simpleType>
    </xsd:element>
    <xsd:element name="pdAfgeslotenDoor" ma:index="53" nillable="true" ma:displayName="Afgesloten door" ma:hidden="true" ma:internalName="pdAfgeslotenDo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925ceee-f67a-443d-ae10-d79681bde658" elementFormDefault="qualified">
    <xsd:import namespace="http://schemas.microsoft.com/office/2006/documentManagement/types"/>
    <xsd:import namespace="http://schemas.microsoft.com/office/infopath/2007/PartnerControls"/>
    <xsd:element name="f8ef0eb3a4da459cae082aedfda32dcb" ma:index="30" ma:taxonomy="true" ma:internalName="f8ef0eb3a4da459cae082aedfda32dcb" ma:taxonomyFieldName="pdProces" ma:displayName="Proces" ma:default="50;#2020-52|31144171-8e51-4cf4-9194-aae8f5d3bb6b" ma:fieldId="{f8ef0eb3-a4da-459c-ae08-2aedfda32dcb}" ma:taxonomyMulti="true" ma:sspId="f792b8c6-db8b-449c-87df-e210eb76498f" ma:termSetId="86e57a1d-2b49-40f5-9ade-60d156d359ce" ma:anchorId="00000000-0000-0000-0000-000000000000" ma:open="false" ma:isKeyword="false">
      <xsd:complexType>
        <xsd:sequence>
          <xsd:element ref="pc:Terms" minOccurs="0" maxOccurs="1"/>
        </xsd:sequence>
      </xsd:complexType>
    </xsd:element>
    <xsd:element name="d63e586d61a44cfe931c4a934838f7d5" ma:index="32" ma:taxonomy="true" ma:internalName="d63e586d61a44cfe931c4a934838f7d5" ma:taxonomyFieldName="pdAmbitie" ma:displayName="Ambitie" ma:default="1;#N.t.b.|9b1d5aa3-e8df-4042-8bc2-3be1c05bd16a" ma:fieldId="{d63e586d-61a4-4cfe-931c-4a934838f7d5}" ma:taxonomyMulti="true" ma:sspId="f792b8c6-db8b-449c-87df-e210eb76498f" ma:termSetId="6685fad9-f251-4af8-ab73-50e94e73e4c9" ma:anchorId="00000000-0000-0000-0000-000000000000" ma:open="false" ma:isKeyword="false">
      <xsd:complexType>
        <xsd:sequence>
          <xsd:element ref="pc:Terms" minOccurs="0" maxOccurs="1"/>
        </xsd:sequence>
      </xsd:complexType>
    </xsd:element>
    <xsd:element name="a88b5036e26c4ae89420e11e21fbc190" ma:index="34" ma:taxonomy="true" ma:internalName="a88b5036e26c4ae89420e11e21fbc190" ma:taxonomyFieldName="pdProduct" ma:displayName="Product" ma:default="4;#N.t.b.|6c37a61a-9dd2-4c1b-8282-22731eee7149" ma:fieldId="{a88b5036-e26c-4ae8-9420-e11e21fbc190}" ma:taxonomyMulti="true" ma:sspId="f792b8c6-db8b-449c-87df-e210eb76498f" ma:termSetId="8aba9c9a-f361-4cbb-b7d4-9bed80b057d2" ma:anchorId="00000000-0000-0000-0000-000000000000" ma:open="false" ma:isKeyword="false">
      <xsd:complexType>
        <xsd:sequence>
          <xsd:element ref="pc:Terms" minOccurs="0" maxOccurs="1"/>
        </xsd:sequence>
      </xsd:complexType>
    </xsd:element>
    <xsd:element name="f4be56b20cd1472d9ef8fc5e9b90cbfc" ma:index="36" ma:taxonomy="true" ma:internalName="f4be56b20cd1472d9ef8fc5e9b90cbfc" ma:taxonomyFieldName="pdTaakveld" ma:displayName="Taakveld" ma:default="2;#N.t.b.|eef2092b-7208-460c-aea3-174cf6e96db2" ma:fieldId="{f4be56b2-0cd1-472d-9ef8-fc5e9b90cbfc}" ma:taxonomyMulti="true" ma:sspId="f792b8c6-db8b-449c-87df-e210eb76498f" ma:termSetId="b3cef025-ef0d-453b-bf87-94ede4aafd06"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21d7cb3-f38e-4ec5-90bd-309239ff5750" elementFormDefault="qualified">
    <xsd:import namespace="http://schemas.microsoft.com/office/2006/documentManagement/types"/>
    <xsd:import namespace="http://schemas.microsoft.com/office/infopath/2007/PartnerControls"/>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ObjectDetectorVersions" ma:index="40" nillable="true" ma:displayName="MediaServiceObjectDetectorVersions" ma:hidden="true" ma:indexed="true" ma:internalName="MediaServiceObjectDetectorVersions" ma:readOnly="true">
      <xsd:simpleType>
        <xsd:restriction base="dms:Text"/>
      </xsd:simpleType>
    </xsd:element>
    <xsd:element name="MediaServiceSearchProperties" ma:index="43" nillable="true" ma:displayName="MediaServiceSearchProperties" ma:hidden="true" ma:internalName="MediaServiceSearchProperties" ma:readOnly="true">
      <xsd:simpleType>
        <xsd:restriction base="dms:Note"/>
      </xsd:simpleType>
    </xsd:element>
    <xsd:element name="lcf76f155ced4ddcb4097134ff3c332f" ma:index="45" nillable="true" ma:taxonomy="true" ma:internalName="lcf76f155ced4ddcb4097134ff3c332f" ma:taxonomyFieldName="MediaServiceImageTags" ma:displayName="Afbeeldingtags" ma:readOnly="false" ma:fieldId="{5cf76f15-5ced-4ddc-b409-7134ff3c332f}" ma:taxonomyMulti="true" ma:sspId="f792b8c6-db8b-449c-87df-e210eb76498f" ma:termSetId="09814cd3-568e-fe90-9814-8d621ff8fb84" ma:anchorId="fba54fb3-c3e1-fe81-a776-ca4b69148c4d" ma:open="true" ma:isKeyword="false">
      <xsd:complexType>
        <xsd:sequence>
          <xsd:element ref="pc:Terms" minOccurs="0" maxOccurs="1"/>
        </xsd:sequence>
      </xsd:complexType>
    </xsd:element>
    <xsd:element name="MediaServiceOCR" ma:index="46" nillable="true" ma:displayName="Extracted Text" ma:internalName="MediaServiceOCR" ma:readOnly="true">
      <xsd:simpleType>
        <xsd:restriction base="dms:Note">
          <xsd:maxLength value="255"/>
        </xsd:restriction>
      </xsd:simpleType>
    </xsd:element>
    <xsd:element name="MediaServiceGenerationTime" ma:index="47" nillable="true" ma:displayName="MediaServiceGenerationTime" ma:hidden="true" ma:internalName="MediaServiceGenerationTime" ma:readOnly="true">
      <xsd:simpleType>
        <xsd:restriction base="dms:Text"/>
      </xsd:simpleType>
    </xsd:element>
    <xsd:element name="MediaServiceEventHashCode" ma:index="48" nillable="true" ma:displayName="MediaServiceEventHashCode" ma:hidden="true" ma:internalName="MediaServiceEventHashCode" ma:readOnly="true">
      <xsd:simpleType>
        <xsd:restriction base="dms:Text"/>
      </xsd:simpleType>
    </xsd:element>
    <xsd:element name="MediaServiceDateTaken" ma:index="49" nillable="true" ma:displayName="MediaServiceDateTaken" ma:hidden="true" ma:indexed="true" ma:internalName="MediaServiceDateTaken" ma:readOnly="true">
      <xsd:simpleType>
        <xsd:restriction base="dms:Text"/>
      </xsd:simpleType>
    </xsd:element>
    <xsd:element name="MediaLengthInSeconds" ma:index="5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Inhoudstype"/>
        <xsd:element ref="dc:title" minOccurs="0" maxOccurs="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823B23-EE44-408B-A79A-4CD44DDB57D7}">
  <ds:schemaRefs>
    <ds:schemaRef ds:uri="http://schemas.microsoft.com/sharepoint/events"/>
  </ds:schemaRefs>
</ds:datastoreItem>
</file>

<file path=customXml/itemProps2.xml><?xml version="1.0" encoding="utf-8"?>
<ds:datastoreItem xmlns:ds="http://schemas.openxmlformats.org/officeDocument/2006/customXml" ds:itemID="{214A9816-9506-4D69-BFFF-B5DB2AC5A63E}">
  <ds:schemaRefs>
    <ds:schemaRef ds:uri="http://schemas.microsoft.com/sharepoint/v3/contenttype/forms"/>
  </ds:schemaRefs>
</ds:datastoreItem>
</file>

<file path=customXml/itemProps3.xml><?xml version="1.0" encoding="utf-8"?>
<ds:datastoreItem xmlns:ds="http://schemas.openxmlformats.org/officeDocument/2006/customXml" ds:itemID="{F52A3141-B887-4E77-8DDB-F6AFBB67BC67}">
  <ds:schemaRefs>
    <ds:schemaRef ds:uri="3925ceee-f67a-443d-ae10-d79681bde658"/>
    <ds:schemaRef ds:uri="5b081104-75fc-4b03-be4e-8eba945cec82"/>
    <ds:schemaRef ds:uri="99d9b621-d791-4569-9383-1db1a67255ac"/>
    <ds:schemaRef ds:uri="d97eb348-e364-4617-a4b7-2c05fca0cd98"/>
    <ds:schemaRef ds:uri="e21d7cb3-f38e-4ec5-90bd-309239ff57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2FA9E55-A595-4007-8287-673A889F7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081104-75fc-4b03-be4e-8eba945cec82"/>
    <ds:schemaRef ds:uri="3925ceee-f67a-443d-ae10-d79681bde658"/>
    <ds:schemaRef ds:uri="e21d7cb3-f38e-4ec5-90bd-309239ff57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311</TotalTime>
  <Words>1319</Words>
  <Application>Microsoft Office PowerPoint</Application>
  <PresentationFormat>Widescreen</PresentationFormat>
  <Paragraphs>194</Paragraphs>
  <Slides>17</Slides>
  <Notes>9</Notes>
  <HiddenSlides>4</HiddenSlides>
  <MMClips>0</MMClips>
  <ScaleCrop>false</ScaleCrop>
  <HeadingPairs>
    <vt:vector size="4" baseType="variant">
      <vt:variant>
        <vt:lpstr>Theme</vt:lpstr>
      </vt:variant>
      <vt:variant>
        <vt:i4>4</vt:i4>
      </vt:variant>
      <vt:variant>
        <vt:lpstr>Slide Titles</vt:lpstr>
      </vt:variant>
      <vt:variant>
        <vt:i4>17</vt:i4>
      </vt:variant>
    </vt:vector>
  </HeadingPairs>
  <TitlesOfParts>
    <vt:vector size="21" baseType="lpstr">
      <vt:lpstr>ThemaDrenthe</vt:lpstr>
      <vt:lpstr>Helder</vt:lpstr>
      <vt:lpstr>Donker</vt:lpstr>
      <vt:lpstr>Morgen</vt:lpstr>
      <vt:lpstr>PowerPoint Presentation</vt:lpstr>
      <vt:lpstr>Wat is een energiehub?</vt:lpstr>
      <vt:lpstr>Waarom een energiehub?</vt:lpstr>
      <vt:lpstr>Waar zien we kansen?</vt:lpstr>
      <vt:lpstr>Voor elke ontwikkelfase een eigen ondersteuningsaanbod</vt:lpstr>
      <vt:lpstr>Twee typen projecten</vt:lpstr>
      <vt:lpstr>De kern van de Drentse aanpak: we doen het samen</vt:lpstr>
      <vt:lpstr>Ondersteuning bij pelotonprojecten (fase 1)</vt:lpstr>
      <vt:lpstr>Werkwijze aanvraag haalbaarheidsstudie (fase 1)</vt:lpstr>
      <vt:lpstr>Criteria koploperproject</vt:lpstr>
      <vt:lpstr>Ondersteuning bij koploperprojecten</vt:lpstr>
      <vt:lpstr>Ondersteuning bij koploperprojecten (fase 2)</vt:lpstr>
      <vt:lpstr>Kennisdeling: landingspagina energiehubs Drenthe</vt:lpstr>
      <vt:lpstr>Monitoring initiatieven: blauwdrukken voor e-systeem 2.0</vt:lpstr>
      <vt:lpstr>Samenwerking regionaal &amp; nationaal</vt:lpstr>
      <vt:lpstr>Vervolg: het samenwerkingsprogramma PIOENN Proeftuin integraal ontwerp energiesysteem Noord-Nederland </vt:lpstr>
      <vt:lpstr>Meer weten of zelf 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Peter Perey</dc:creator>
  <cp:lastModifiedBy>Irin Bouwman</cp:lastModifiedBy>
  <cp:revision>6</cp:revision>
  <dcterms:created xsi:type="dcterms:W3CDTF">2018-03-19T09:19:16Z</dcterms:created>
  <dcterms:modified xsi:type="dcterms:W3CDTF">2025-09-10T08:32:34Z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pdProduct">
    <vt:lpwstr>4;#N.t.b.|6c37a61a-9dd2-4c1b-8282-22731eee7149</vt:lpwstr>
  </property>
  <property fmtid="{D5CDD505-2E9C-101B-9397-08002B2CF9AE}" pid="4" name="pdProces">
    <vt:lpwstr>3;#N.t.b.|894c5a7a-ea29-4d42-a77f-b0eab4632683</vt:lpwstr>
  </property>
  <property fmtid="{D5CDD505-2E9C-101B-9397-08002B2CF9AE}" pid="5" name="pdTaakveld">
    <vt:lpwstr>2;#N.t.b.|eef2092b-7208-460c-aea3-174cf6e96db2</vt:lpwstr>
  </property>
  <property fmtid="{D5CDD505-2E9C-101B-9397-08002B2CF9AE}" pid="6" name="pdAmbitie">
    <vt:lpwstr>1;#N.t.b.|9b1d5aa3-e8df-4042-8bc2-3be1c05bd16a</vt:lpwstr>
  </property>
  <property fmtid="{D5CDD505-2E9C-101B-9397-08002B2CF9AE}" pid="7" name="pdProvisanummer">
    <vt:lpwstr/>
  </property>
  <property fmtid="{D5CDD505-2E9C-101B-9397-08002B2CF9AE}" pid="8" name="pdDocumentsoort">
    <vt:lpwstr/>
  </property>
  <property fmtid="{D5CDD505-2E9C-101B-9397-08002B2CF9AE}" pid="9" name="d2774709bc3a43da95d01931311adb2b">
    <vt:lpwstr/>
  </property>
  <property fmtid="{D5CDD505-2E9C-101B-9397-08002B2CF9AE}" pid="10" name="TaxKeyword">
    <vt:lpwstr/>
  </property>
  <property fmtid="{D5CDD505-2E9C-101B-9397-08002B2CF9AE}" pid="11" name="nf271a217b334c1c9fab81af5eeb96a6">
    <vt:lpwstr/>
  </property>
  <property fmtid="{D5CDD505-2E9C-101B-9397-08002B2CF9AE}" pid="12" name="pdBeheerdeTrefwoorden">
    <vt:lpwstr/>
  </property>
  <property fmtid="{D5CDD505-2E9C-101B-9397-08002B2CF9AE}" pid="13" name="_docset_NoMedatataSyncRequired">
    <vt:lpwstr>False</vt:lpwstr>
  </property>
  <property fmtid="{D5CDD505-2E9C-101B-9397-08002B2CF9AE}" pid="14" name="ContentTypeId">
    <vt:lpwstr>0x010100B8490113CE537749BB3E621DCFADEA7703007FB5D6076EFF99488DDCF48354EDCC46</vt:lpwstr>
  </property>
  <property fmtid="{D5CDD505-2E9C-101B-9397-08002B2CF9AE}" pid="15" name="_dlc_DocIdItemGuid">
    <vt:lpwstr>906a5a26-7c38-42ba-96ca-e273c00b8208</vt:lpwstr>
  </property>
</Properties>
</file>